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</p:sldMasterIdLst>
  <p:notesMasterIdLst>
    <p:notesMasterId r:id="rId48"/>
  </p:notesMasterIdLst>
  <p:sldIdLst>
    <p:sldId id="256" r:id="rId6"/>
    <p:sldId id="268" r:id="rId7"/>
    <p:sldId id="462" r:id="rId8"/>
    <p:sldId id="447" r:id="rId9"/>
    <p:sldId id="469" r:id="rId10"/>
    <p:sldId id="457" r:id="rId11"/>
    <p:sldId id="453" r:id="rId12"/>
    <p:sldId id="261" r:id="rId13"/>
    <p:sldId id="465" r:id="rId14"/>
    <p:sldId id="473" r:id="rId15"/>
    <p:sldId id="478" r:id="rId16"/>
    <p:sldId id="471" r:id="rId17"/>
    <p:sldId id="475" r:id="rId18"/>
    <p:sldId id="474" r:id="rId19"/>
    <p:sldId id="480" r:id="rId20"/>
    <p:sldId id="463" r:id="rId21"/>
    <p:sldId id="476" r:id="rId22"/>
    <p:sldId id="439" r:id="rId23"/>
    <p:sldId id="452" r:id="rId24"/>
    <p:sldId id="443" r:id="rId25"/>
    <p:sldId id="444" r:id="rId26"/>
    <p:sldId id="337" r:id="rId27"/>
    <p:sldId id="345" r:id="rId28"/>
    <p:sldId id="442" r:id="rId29"/>
    <p:sldId id="448" r:id="rId30"/>
    <p:sldId id="269" r:id="rId31"/>
    <p:sldId id="412" r:id="rId32"/>
    <p:sldId id="289" r:id="rId33"/>
    <p:sldId id="288" r:id="rId34"/>
    <p:sldId id="280" r:id="rId35"/>
    <p:sldId id="413" r:id="rId36"/>
    <p:sldId id="418" r:id="rId37"/>
    <p:sldId id="419" r:id="rId38"/>
    <p:sldId id="421" r:id="rId39"/>
    <p:sldId id="467" r:id="rId40"/>
    <p:sldId id="468" r:id="rId41"/>
    <p:sldId id="470" r:id="rId42"/>
    <p:sldId id="437" r:id="rId43"/>
    <p:sldId id="438" r:id="rId44"/>
    <p:sldId id="436" r:id="rId45"/>
    <p:sldId id="459" r:id="rId46"/>
    <p:sldId id="472" r:id="rId47"/>
  </p:sldIdLst>
  <p:sldSz cx="9906000" cy="6858000" type="A4"/>
  <p:notesSz cx="6858000" cy="9144000"/>
  <p:defaultTextStyle>
    <a:defPPr>
      <a:defRPr lang="nl-NL"/>
    </a:defPPr>
    <a:lvl1pPr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514350" indent="-57150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1030288" indent="-115888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546225" indent="-174625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2062163" indent="-233363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en, GJ (Gerlof)" initials="SG(" lastIdx="1" clrIdx="0">
    <p:extLst>
      <p:ext uri="{19B8F6BF-5375-455C-9EA6-DF929625EA0E}">
        <p15:presenceInfo xmlns:p15="http://schemas.microsoft.com/office/powerpoint/2012/main" userId="S::Gerlof.Steen@pwn.nl::07f3bbad-bab6-45a4-9d1a-20fd14fd99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7679A-1E31-49D7-888B-19A32B0714D4}" v="3" dt="2022-06-14T14:55:24.857"/>
    <p1510:client id="{5F695888-244B-4D85-99A6-889921CF4C21}" v="146" dt="2022-06-15T12:39:28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558" autoAdjust="0"/>
  </p:normalViewPr>
  <p:slideViewPr>
    <p:cSldViewPr>
      <p:cViewPr>
        <p:scale>
          <a:sx n="75" d="100"/>
          <a:sy n="75" d="100"/>
        </p:scale>
        <p:origin x="629" y="2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de, JCJ (Jink)" userId="4ef21b44-81b7-4ebc-bb7e-31efdeb29dd8" providerId="ADAL" clId="{5F695888-244B-4D85-99A6-889921CF4C21}"/>
    <pc:docChg chg="undo custSel addSld delSld modSld sldOrd">
      <pc:chgData name="Gude, JCJ (Jink)" userId="4ef21b44-81b7-4ebc-bb7e-31efdeb29dd8" providerId="ADAL" clId="{5F695888-244B-4D85-99A6-889921CF4C21}" dt="2022-06-15T12:40:23.517" v="4484" actId="20577"/>
      <pc:docMkLst>
        <pc:docMk/>
      </pc:docMkLst>
      <pc:sldChg chg="modSp mod">
        <pc:chgData name="Gude, JCJ (Jink)" userId="4ef21b44-81b7-4ebc-bb7e-31efdeb29dd8" providerId="ADAL" clId="{5F695888-244B-4D85-99A6-889921CF4C21}" dt="2022-06-14T11:55:59.747" v="3066" actId="20577"/>
        <pc:sldMkLst>
          <pc:docMk/>
          <pc:sldMk cId="0" sldId="256"/>
        </pc:sldMkLst>
        <pc:spChg chg="mod">
          <ac:chgData name="Gude, JCJ (Jink)" userId="4ef21b44-81b7-4ebc-bb7e-31efdeb29dd8" providerId="ADAL" clId="{5F695888-244B-4D85-99A6-889921CF4C21}" dt="2022-06-13T07:00:38.010" v="32" actId="20577"/>
          <ac:spMkLst>
            <pc:docMk/>
            <pc:sldMk cId="0" sldId="256"/>
            <ac:spMk id="22530" creationId="{00000000-0000-0000-0000-000000000000}"/>
          </ac:spMkLst>
        </pc:spChg>
        <pc:spChg chg="mod">
          <ac:chgData name="Gude, JCJ (Jink)" userId="4ef21b44-81b7-4ebc-bb7e-31efdeb29dd8" providerId="ADAL" clId="{5F695888-244B-4D85-99A6-889921CF4C21}" dt="2022-06-14T11:55:59.747" v="3066" actId="20577"/>
          <ac:spMkLst>
            <pc:docMk/>
            <pc:sldMk cId="0" sldId="256"/>
            <ac:spMk id="22531" creationId="{00000000-0000-0000-0000-000000000000}"/>
          </ac:spMkLst>
        </pc:spChg>
      </pc:sldChg>
      <pc:sldChg chg="addSp delSp del mod">
        <pc:chgData name="Gude, JCJ (Jink)" userId="4ef21b44-81b7-4ebc-bb7e-31efdeb29dd8" providerId="ADAL" clId="{5F695888-244B-4D85-99A6-889921CF4C21}" dt="2022-06-15T12:08:40.008" v="3917" actId="2696"/>
        <pc:sldMkLst>
          <pc:docMk/>
          <pc:sldMk cId="0" sldId="258"/>
        </pc:sldMkLst>
        <pc:picChg chg="add del">
          <ac:chgData name="Gude, JCJ (Jink)" userId="4ef21b44-81b7-4ebc-bb7e-31efdeb29dd8" providerId="ADAL" clId="{5F695888-244B-4D85-99A6-889921CF4C21}" dt="2022-06-13T13:08:10.310" v="2430" actId="21"/>
          <ac:picMkLst>
            <pc:docMk/>
            <pc:sldMk cId="0" sldId="258"/>
            <ac:picMk id="5" creationId="{FD03CC07-9B9F-4DEB-ADF4-65BEABA9C126}"/>
          </ac:picMkLst>
        </pc:picChg>
      </pc:sldChg>
      <pc:sldChg chg="add del">
        <pc:chgData name="Gude, JCJ (Jink)" userId="4ef21b44-81b7-4ebc-bb7e-31efdeb29dd8" providerId="ADAL" clId="{5F695888-244B-4D85-99A6-889921CF4C21}" dt="2022-06-15T12:08:57.830" v="3920" actId="47"/>
        <pc:sldMkLst>
          <pc:docMk/>
          <pc:sldMk cId="3033426780" sldId="258"/>
        </pc:sldMkLst>
      </pc:sldChg>
      <pc:sldChg chg="modSp mod ord">
        <pc:chgData name="Gude, JCJ (Jink)" userId="4ef21b44-81b7-4ebc-bb7e-31efdeb29dd8" providerId="ADAL" clId="{5F695888-244B-4D85-99A6-889921CF4C21}" dt="2022-06-15T12:39:35.845" v="4442" actId="1076"/>
        <pc:sldMkLst>
          <pc:docMk/>
          <pc:sldMk cId="3049537636" sldId="261"/>
        </pc:sldMkLst>
        <pc:spChg chg="mod">
          <ac:chgData name="Gude, JCJ (Jink)" userId="4ef21b44-81b7-4ebc-bb7e-31efdeb29dd8" providerId="ADAL" clId="{5F695888-244B-4D85-99A6-889921CF4C21}" dt="2022-06-15T12:38:50.355" v="4397" actId="20577"/>
          <ac:spMkLst>
            <pc:docMk/>
            <pc:sldMk cId="3049537636" sldId="261"/>
            <ac:spMk id="9" creationId="{1F91F6CD-7592-4188-B2C2-B61A3B8C2DFE}"/>
          </ac:spMkLst>
        </pc:spChg>
        <pc:spChg chg="mod">
          <ac:chgData name="Gude, JCJ (Jink)" userId="4ef21b44-81b7-4ebc-bb7e-31efdeb29dd8" providerId="ADAL" clId="{5F695888-244B-4D85-99A6-889921CF4C21}" dt="2022-06-15T12:38:54.817" v="4398" actId="20577"/>
          <ac:spMkLst>
            <pc:docMk/>
            <pc:sldMk cId="3049537636" sldId="261"/>
            <ac:spMk id="15" creationId="{2E1F38AA-3DFB-41B6-B337-B683880BC429}"/>
          </ac:spMkLst>
        </pc:spChg>
        <pc:spChg chg="mod">
          <ac:chgData name="Gude, JCJ (Jink)" userId="4ef21b44-81b7-4ebc-bb7e-31efdeb29dd8" providerId="ADAL" clId="{5F695888-244B-4D85-99A6-889921CF4C21}" dt="2022-06-15T12:39:35.845" v="4442" actId="1076"/>
          <ac:spMkLst>
            <pc:docMk/>
            <pc:sldMk cId="3049537636" sldId="261"/>
            <ac:spMk id="23" creationId="{B936813B-15E3-424D-9C1A-897DC818CB00}"/>
          </ac:spMkLst>
        </pc:spChg>
        <pc:spChg chg="mod">
          <ac:chgData name="Gude, JCJ (Jink)" userId="4ef21b44-81b7-4ebc-bb7e-31efdeb29dd8" providerId="ADAL" clId="{5F695888-244B-4D85-99A6-889921CF4C21}" dt="2022-06-15T12:39:03.748" v="4404" actId="20577"/>
          <ac:spMkLst>
            <pc:docMk/>
            <pc:sldMk cId="3049537636" sldId="261"/>
            <ac:spMk id="34" creationId="{385506C4-858D-4B46-8372-62CDA81D6A30}"/>
          </ac:spMkLst>
        </pc:spChg>
        <pc:cxnChg chg="mod">
          <ac:chgData name="Gude, JCJ (Jink)" userId="4ef21b44-81b7-4ebc-bb7e-31efdeb29dd8" providerId="ADAL" clId="{5F695888-244B-4D85-99A6-889921CF4C21}" dt="2022-06-15T12:38:50.355" v="4397" actId="20577"/>
          <ac:cxnSpMkLst>
            <pc:docMk/>
            <pc:sldMk cId="3049537636" sldId="261"/>
            <ac:cxnSpMk id="11" creationId="{8A389F0B-B120-4462-A926-3A43AD10824F}"/>
          </ac:cxnSpMkLst>
        </pc:cxnChg>
        <pc:cxnChg chg="mod">
          <ac:chgData name="Gude, JCJ (Jink)" userId="4ef21b44-81b7-4ebc-bb7e-31efdeb29dd8" providerId="ADAL" clId="{5F695888-244B-4D85-99A6-889921CF4C21}" dt="2022-06-15T12:39:35.845" v="4442" actId="1076"/>
          <ac:cxnSpMkLst>
            <pc:docMk/>
            <pc:sldMk cId="3049537636" sldId="261"/>
            <ac:cxnSpMk id="24" creationId="{E36987F0-17EA-4650-9FCA-2EC8E82BD698}"/>
          </ac:cxnSpMkLst>
        </pc:cxnChg>
      </pc:sldChg>
      <pc:sldChg chg="modSp mod delCm modNotesTx">
        <pc:chgData name="Gude, JCJ (Jink)" userId="4ef21b44-81b7-4ebc-bb7e-31efdeb29dd8" providerId="ADAL" clId="{5F695888-244B-4D85-99A6-889921CF4C21}" dt="2022-06-15T11:22:31.217" v="3256" actId="20577"/>
        <pc:sldMkLst>
          <pc:docMk/>
          <pc:sldMk cId="564408385" sldId="268"/>
        </pc:sldMkLst>
        <pc:spChg chg="mod">
          <ac:chgData name="Gude, JCJ (Jink)" userId="4ef21b44-81b7-4ebc-bb7e-31efdeb29dd8" providerId="ADAL" clId="{5F695888-244B-4D85-99A6-889921CF4C21}" dt="2022-06-15T11:22:31.217" v="3256" actId="20577"/>
          <ac:spMkLst>
            <pc:docMk/>
            <pc:sldMk cId="564408385" sldId="268"/>
            <ac:spMk id="3" creationId="{DB4102BD-178C-4635-8B79-C10469679C63}"/>
          </ac:spMkLst>
        </pc:spChg>
      </pc:sldChg>
      <pc:sldChg chg="del">
        <pc:chgData name="Gude, JCJ (Jink)" userId="4ef21b44-81b7-4ebc-bb7e-31efdeb29dd8" providerId="ADAL" clId="{5F695888-244B-4D85-99A6-889921CF4C21}" dt="2022-06-13T13:44:04.685" v="2921" actId="47"/>
        <pc:sldMkLst>
          <pc:docMk/>
          <pc:sldMk cId="3699731457" sldId="408"/>
        </pc:sldMkLst>
      </pc:sldChg>
      <pc:sldChg chg="addSp delSp modSp mod">
        <pc:chgData name="Gude, JCJ (Jink)" userId="4ef21b44-81b7-4ebc-bb7e-31efdeb29dd8" providerId="ADAL" clId="{5F695888-244B-4D85-99A6-889921CF4C21}" dt="2022-06-14T13:44:04.619" v="3102" actId="20577"/>
        <pc:sldMkLst>
          <pc:docMk/>
          <pc:sldMk cId="291121281" sldId="418"/>
        </pc:sldMkLst>
        <pc:graphicFrameChg chg="mod modGraphic">
          <ac:chgData name="Gude, JCJ (Jink)" userId="4ef21b44-81b7-4ebc-bb7e-31efdeb29dd8" providerId="ADAL" clId="{5F695888-244B-4D85-99A6-889921CF4C21}" dt="2022-06-14T13:44:04.619" v="3102" actId="20577"/>
          <ac:graphicFrameMkLst>
            <pc:docMk/>
            <pc:sldMk cId="291121281" sldId="418"/>
            <ac:graphicFrameMk id="4" creationId="{659A69F6-173A-4C99-9584-F4E0B935D924}"/>
          </ac:graphicFrameMkLst>
        </pc:graphicFrameChg>
        <pc:graphicFrameChg chg="mod modGraphic">
          <ac:chgData name="Gude, JCJ (Jink)" userId="4ef21b44-81b7-4ebc-bb7e-31efdeb29dd8" providerId="ADAL" clId="{5F695888-244B-4D85-99A6-889921CF4C21}" dt="2022-06-13T13:11:46.264" v="2448" actId="20577"/>
          <ac:graphicFrameMkLst>
            <pc:docMk/>
            <pc:sldMk cId="291121281" sldId="418"/>
            <ac:graphicFrameMk id="6" creationId="{EB7B005A-D075-4E80-9D01-C74A744CBC24}"/>
          </ac:graphicFrameMkLst>
        </pc:graphicFrameChg>
        <pc:graphicFrameChg chg="add del mod">
          <ac:chgData name="Gude, JCJ (Jink)" userId="4ef21b44-81b7-4ebc-bb7e-31efdeb29dd8" providerId="ADAL" clId="{5F695888-244B-4D85-99A6-889921CF4C21}" dt="2022-06-13T13:33:28.157" v="2489"/>
          <ac:graphicFrameMkLst>
            <pc:docMk/>
            <pc:sldMk cId="291121281" sldId="418"/>
            <ac:graphicFrameMk id="8" creationId="{ED073A5E-DEA4-499D-ACF8-934A2746EBD8}"/>
          </ac:graphicFrameMkLst>
        </pc:graphicFrameChg>
        <pc:picChg chg="add del mod">
          <ac:chgData name="Gude, JCJ (Jink)" userId="4ef21b44-81b7-4ebc-bb7e-31efdeb29dd8" providerId="ADAL" clId="{5F695888-244B-4D85-99A6-889921CF4C21}" dt="2022-06-13T13:34:00.042" v="2499"/>
          <ac:picMkLst>
            <pc:docMk/>
            <pc:sldMk cId="291121281" sldId="418"/>
            <ac:picMk id="9" creationId="{DCE893DC-9E7F-46D8-9E04-FCBE45E584F6}"/>
          </ac:picMkLst>
        </pc:picChg>
      </pc:sldChg>
      <pc:sldChg chg="del">
        <pc:chgData name="Gude, JCJ (Jink)" userId="4ef21b44-81b7-4ebc-bb7e-31efdeb29dd8" providerId="ADAL" clId="{5F695888-244B-4D85-99A6-889921CF4C21}" dt="2022-06-14T14:03:06.646" v="3250" actId="47"/>
        <pc:sldMkLst>
          <pc:docMk/>
          <pc:sldMk cId="184218626" sldId="446"/>
        </pc:sldMkLst>
      </pc:sldChg>
      <pc:sldChg chg="addSp modSp mod modNotesTx">
        <pc:chgData name="Gude, JCJ (Jink)" userId="4ef21b44-81b7-4ebc-bb7e-31efdeb29dd8" providerId="ADAL" clId="{5F695888-244B-4D85-99A6-889921CF4C21}" dt="2022-06-15T12:11:50.110" v="3973" actId="14100"/>
        <pc:sldMkLst>
          <pc:docMk/>
          <pc:sldMk cId="0" sldId="447"/>
        </pc:sldMkLst>
        <pc:spChg chg="mod">
          <ac:chgData name="Gude, JCJ (Jink)" userId="4ef21b44-81b7-4ebc-bb7e-31efdeb29dd8" providerId="ADAL" clId="{5F695888-244B-4D85-99A6-889921CF4C21}" dt="2022-06-13T13:13:48.960" v="2466" actId="20577"/>
          <ac:spMkLst>
            <pc:docMk/>
            <pc:sldMk cId="0" sldId="447"/>
            <ac:spMk id="39939" creationId="{00000000-0000-0000-0000-000000000000}"/>
          </ac:spMkLst>
        </pc:spChg>
        <pc:picChg chg="add mod">
          <ac:chgData name="Gude, JCJ (Jink)" userId="4ef21b44-81b7-4ebc-bb7e-31efdeb29dd8" providerId="ADAL" clId="{5F695888-244B-4D85-99A6-889921CF4C21}" dt="2022-06-15T12:11:50.110" v="3973" actId="14100"/>
          <ac:picMkLst>
            <pc:docMk/>
            <pc:sldMk cId="0" sldId="447"/>
            <ac:picMk id="3" creationId="{8D41DC3D-96C0-45C8-AC94-349EFFC0AD92}"/>
          </ac:picMkLst>
        </pc:picChg>
      </pc:sldChg>
      <pc:sldChg chg="modSp add mod ord">
        <pc:chgData name="Gude, JCJ (Jink)" userId="4ef21b44-81b7-4ebc-bb7e-31efdeb29dd8" providerId="ADAL" clId="{5F695888-244B-4D85-99A6-889921CF4C21}" dt="2022-06-15T11:53:50.920" v="3855"/>
        <pc:sldMkLst>
          <pc:docMk/>
          <pc:sldMk cId="86726251" sldId="452"/>
        </pc:sldMkLst>
        <pc:spChg chg="mod">
          <ac:chgData name="Gude, JCJ (Jink)" userId="4ef21b44-81b7-4ebc-bb7e-31efdeb29dd8" providerId="ADAL" clId="{5F695888-244B-4D85-99A6-889921CF4C21}" dt="2022-06-14T13:51:04.069" v="3218"/>
          <ac:spMkLst>
            <pc:docMk/>
            <pc:sldMk cId="86726251" sldId="452"/>
            <ac:spMk id="2" creationId="{1F9AEADF-C768-46FE-BD93-40E1B6AA5D46}"/>
          </ac:spMkLst>
        </pc:spChg>
        <pc:spChg chg="mod">
          <ac:chgData name="Gude, JCJ (Jink)" userId="4ef21b44-81b7-4ebc-bb7e-31efdeb29dd8" providerId="ADAL" clId="{5F695888-244B-4D85-99A6-889921CF4C21}" dt="2022-06-15T11:53:28.166" v="3853" actId="20577"/>
          <ac:spMkLst>
            <pc:docMk/>
            <pc:sldMk cId="86726251" sldId="452"/>
            <ac:spMk id="3" creationId="{84A3D868-3976-4F38-9EDC-8ABD8DD7B65E}"/>
          </ac:spMkLst>
        </pc:spChg>
      </pc:sldChg>
      <pc:sldChg chg="del">
        <pc:chgData name="Gude, JCJ (Jink)" userId="4ef21b44-81b7-4ebc-bb7e-31efdeb29dd8" providerId="ADAL" clId="{5F695888-244B-4D85-99A6-889921CF4C21}" dt="2022-06-14T13:50:35.437" v="3175" actId="2696"/>
        <pc:sldMkLst>
          <pc:docMk/>
          <pc:sldMk cId="2480085286" sldId="452"/>
        </pc:sldMkLst>
      </pc:sldChg>
      <pc:sldChg chg="modSp mod ord">
        <pc:chgData name="Gude, JCJ (Jink)" userId="4ef21b44-81b7-4ebc-bb7e-31efdeb29dd8" providerId="ADAL" clId="{5F695888-244B-4D85-99A6-889921CF4C21}" dt="2022-06-15T12:38:04.111" v="4378" actId="20577"/>
        <pc:sldMkLst>
          <pc:docMk/>
          <pc:sldMk cId="1736693436" sldId="453"/>
        </pc:sldMkLst>
        <pc:spChg chg="mod">
          <ac:chgData name="Gude, JCJ (Jink)" userId="4ef21b44-81b7-4ebc-bb7e-31efdeb29dd8" providerId="ADAL" clId="{5F695888-244B-4D85-99A6-889921CF4C21}" dt="2022-06-15T12:38:04.111" v="4378" actId="20577"/>
          <ac:spMkLst>
            <pc:docMk/>
            <pc:sldMk cId="1736693436" sldId="453"/>
            <ac:spMk id="3" creationId="{2DBD8600-97C9-4755-85A1-BCACFD6FF1DE}"/>
          </ac:spMkLst>
        </pc:spChg>
      </pc:sldChg>
      <pc:sldChg chg="modSp del mod">
        <pc:chgData name="Gude, JCJ (Jink)" userId="4ef21b44-81b7-4ebc-bb7e-31efdeb29dd8" providerId="ADAL" clId="{5F695888-244B-4D85-99A6-889921CF4C21}" dt="2022-06-13T09:52:19.089" v="2207" actId="47"/>
        <pc:sldMkLst>
          <pc:docMk/>
          <pc:sldMk cId="2335184434" sldId="454"/>
        </pc:sldMkLst>
        <pc:spChg chg="mod">
          <ac:chgData name="Gude, JCJ (Jink)" userId="4ef21b44-81b7-4ebc-bb7e-31efdeb29dd8" providerId="ADAL" clId="{5F695888-244B-4D85-99A6-889921CF4C21}" dt="2022-06-13T09:46:07.090" v="1848" actId="21"/>
          <ac:spMkLst>
            <pc:docMk/>
            <pc:sldMk cId="2335184434" sldId="454"/>
            <ac:spMk id="3" creationId="{9EE37EEA-8CA7-46E6-BC7F-AD6728BB7583}"/>
          </ac:spMkLst>
        </pc:spChg>
      </pc:sldChg>
      <pc:sldChg chg="del">
        <pc:chgData name="Gude, JCJ (Jink)" userId="4ef21b44-81b7-4ebc-bb7e-31efdeb29dd8" providerId="ADAL" clId="{5F695888-244B-4D85-99A6-889921CF4C21}" dt="2022-06-13T13:43:16.938" v="2920" actId="47"/>
        <pc:sldMkLst>
          <pc:docMk/>
          <pc:sldMk cId="1186457540" sldId="455"/>
        </pc:sldMkLst>
      </pc:sldChg>
      <pc:sldChg chg="addSp delSp modSp del mod ord modAnim">
        <pc:chgData name="Gude, JCJ (Jink)" userId="4ef21b44-81b7-4ebc-bb7e-31efdeb29dd8" providerId="ADAL" clId="{5F695888-244B-4D85-99A6-889921CF4C21}" dt="2022-06-15T11:28:56.840" v="3447" actId="2696"/>
        <pc:sldMkLst>
          <pc:docMk/>
          <pc:sldMk cId="2985030416" sldId="457"/>
        </pc:sldMkLst>
        <pc:spChg chg="add mod">
          <ac:chgData name="Gude, JCJ (Jink)" userId="4ef21b44-81b7-4ebc-bb7e-31efdeb29dd8" providerId="ADAL" clId="{5F695888-244B-4D85-99A6-889921CF4C21}" dt="2022-06-14T13:48:42.143" v="3106" actId="688"/>
          <ac:spMkLst>
            <pc:docMk/>
            <pc:sldMk cId="2985030416" sldId="457"/>
            <ac:spMk id="3" creationId="{AB22C915-A1B4-4F97-8B94-CA3F81163951}"/>
          </ac:spMkLst>
        </pc:spChg>
        <pc:spChg chg="add mod">
          <ac:chgData name="Gude, JCJ (Jink)" userId="4ef21b44-81b7-4ebc-bb7e-31efdeb29dd8" providerId="ADAL" clId="{5F695888-244B-4D85-99A6-889921CF4C21}" dt="2022-06-14T13:49:57.238" v="3171" actId="20577"/>
          <ac:spMkLst>
            <pc:docMk/>
            <pc:sldMk cId="2985030416" sldId="457"/>
            <ac:spMk id="5" creationId="{C470D4CF-5C56-43E7-BD5E-CE9FA9007079}"/>
          </ac:spMkLst>
        </pc:spChg>
        <pc:spChg chg="add del">
          <ac:chgData name="Gude, JCJ (Jink)" userId="4ef21b44-81b7-4ebc-bb7e-31efdeb29dd8" providerId="ADAL" clId="{5F695888-244B-4D85-99A6-889921CF4C21}" dt="2022-06-15T11:28:13.084" v="3436" actId="22"/>
          <ac:spMkLst>
            <pc:docMk/>
            <pc:sldMk cId="2985030416" sldId="457"/>
            <ac:spMk id="7" creationId="{CDCFE623-2F40-4EA7-95A8-D9C061487093}"/>
          </ac:spMkLst>
        </pc:spChg>
        <pc:graphicFrameChg chg="mod">
          <ac:chgData name="Gude, JCJ (Jink)" userId="4ef21b44-81b7-4ebc-bb7e-31efdeb29dd8" providerId="ADAL" clId="{5F695888-244B-4D85-99A6-889921CF4C21}" dt="2022-06-13T09:21:05.203" v="1816" actId="20577"/>
          <ac:graphicFrameMkLst>
            <pc:docMk/>
            <pc:sldMk cId="2985030416" sldId="457"/>
            <ac:graphicFrameMk id="4" creationId="{1B8EDF48-07C6-4638-A1F5-7D58C5A5D3A2}"/>
          </ac:graphicFrameMkLst>
        </pc:graphicFrameChg>
      </pc:sldChg>
      <pc:sldChg chg="add ord">
        <pc:chgData name="Gude, JCJ (Jink)" userId="4ef21b44-81b7-4ebc-bb7e-31efdeb29dd8" providerId="ADAL" clId="{5F695888-244B-4D85-99A6-889921CF4C21}" dt="2022-06-15T12:36:09.377" v="4341"/>
        <pc:sldMkLst>
          <pc:docMk/>
          <pc:sldMk cId="4292738859" sldId="457"/>
        </pc:sldMkLst>
      </pc:sldChg>
      <pc:sldChg chg="modSp mod ord">
        <pc:chgData name="Gude, JCJ (Jink)" userId="4ef21b44-81b7-4ebc-bb7e-31efdeb29dd8" providerId="ADAL" clId="{5F695888-244B-4D85-99A6-889921CF4C21}" dt="2022-06-15T11:29:19.153" v="3450"/>
        <pc:sldMkLst>
          <pc:docMk/>
          <pc:sldMk cId="3213398501" sldId="459"/>
        </pc:sldMkLst>
        <pc:spChg chg="mod">
          <ac:chgData name="Gude, JCJ (Jink)" userId="4ef21b44-81b7-4ebc-bb7e-31efdeb29dd8" providerId="ADAL" clId="{5F695888-244B-4D85-99A6-889921CF4C21}" dt="2022-06-13T09:15:09.948" v="1623" actId="5793"/>
          <ac:spMkLst>
            <pc:docMk/>
            <pc:sldMk cId="3213398501" sldId="459"/>
            <ac:spMk id="2" creationId="{7CE8F844-0E61-4DBD-887E-2346D3BC5626}"/>
          </ac:spMkLst>
        </pc:spChg>
        <pc:spChg chg="mod">
          <ac:chgData name="Gude, JCJ (Jink)" userId="4ef21b44-81b7-4ebc-bb7e-31efdeb29dd8" providerId="ADAL" clId="{5F695888-244B-4D85-99A6-889921CF4C21}" dt="2022-06-13T09:14:51.595" v="1611" actId="20577"/>
          <ac:spMkLst>
            <pc:docMk/>
            <pc:sldMk cId="3213398501" sldId="459"/>
            <ac:spMk id="3" creationId="{6727454B-EEB0-458A-AF52-8E9D7825B992}"/>
          </ac:spMkLst>
        </pc:spChg>
      </pc:sldChg>
      <pc:sldChg chg="del">
        <pc:chgData name="Gude, JCJ (Jink)" userId="4ef21b44-81b7-4ebc-bb7e-31efdeb29dd8" providerId="ADAL" clId="{5F695888-244B-4D85-99A6-889921CF4C21}" dt="2022-06-13T07:00:21.094" v="0" actId="47"/>
        <pc:sldMkLst>
          <pc:docMk/>
          <pc:sldMk cId="517991481" sldId="461"/>
        </pc:sldMkLst>
      </pc:sldChg>
      <pc:sldChg chg="modSp mod">
        <pc:chgData name="Gude, JCJ (Jink)" userId="4ef21b44-81b7-4ebc-bb7e-31efdeb29dd8" providerId="ADAL" clId="{5F695888-244B-4D85-99A6-889921CF4C21}" dt="2022-06-15T12:33:30.910" v="4321" actId="404"/>
        <pc:sldMkLst>
          <pc:docMk/>
          <pc:sldMk cId="1228459226" sldId="462"/>
        </pc:sldMkLst>
        <pc:spChg chg="mod">
          <ac:chgData name="Gude, JCJ (Jink)" userId="4ef21b44-81b7-4ebc-bb7e-31efdeb29dd8" providerId="ADAL" clId="{5F695888-244B-4D85-99A6-889921CF4C21}" dt="2022-06-15T12:12:33.720" v="3984" actId="5793"/>
          <ac:spMkLst>
            <pc:docMk/>
            <pc:sldMk cId="1228459226" sldId="462"/>
            <ac:spMk id="2" creationId="{4DD83840-D068-4E57-A631-84661B20737F}"/>
          </ac:spMkLst>
        </pc:spChg>
        <pc:spChg chg="mod">
          <ac:chgData name="Gude, JCJ (Jink)" userId="4ef21b44-81b7-4ebc-bb7e-31efdeb29dd8" providerId="ADAL" clId="{5F695888-244B-4D85-99A6-889921CF4C21}" dt="2022-06-15T12:33:30.910" v="4321" actId="404"/>
          <ac:spMkLst>
            <pc:docMk/>
            <pc:sldMk cId="1228459226" sldId="462"/>
            <ac:spMk id="3" creationId="{D1B75672-6C4F-4E6F-81B6-0EAABA74D0D5}"/>
          </ac:spMkLst>
        </pc:spChg>
      </pc:sldChg>
      <pc:sldChg chg="modSp new mod ord">
        <pc:chgData name="Gude, JCJ (Jink)" userId="4ef21b44-81b7-4ebc-bb7e-31efdeb29dd8" providerId="ADAL" clId="{5F695888-244B-4D85-99A6-889921CF4C21}" dt="2022-06-15T12:09:23.176" v="3925"/>
        <pc:sldMkLst>
          <pc:docMk/>
          <pc:sldMk cId="3416535789" sldId="463"/>
        </pc:sldMkLst>
        <pc:spChg chg="mod">
          <ac:chgData name="Gude, JCJ (Jink)" userId="4ef21b44-81b7-4ebc-bb7e-31efdeb29dd8" providerId="ADAL" clId="{5F695888-244B-4D85-99A6-889921CF4C21}" dt="2022-06-13T09:15:23.910" v="1633" actId="20577"/>
          <ac:spMkLst>
            <pc:docMk/>
            <pc:sldMk cId="3416535789" sldId="463"/>
            <ac:spMk id="2" creationId="{117D2603-5DDD-491B-B501-A43A48E2655C}"/>
          </ac:spMkLst>
        </pc:spChg>
        <pc:spChg chg="mod">
          <ac:chgData name="Gude, JCJ (Jink)" userId="4ef21b44-81b7-4ebc-bb7e-31efdeb29dd8" providerId="ADAL" clId="{5F695888-244B-4D85-99A6-889921CF4C21}" dt="2022-06-13T09:18:59.530" v="1778" actId="20577"/>
          <ac:spMkLst>
            <pc:docMk/>
            <pc:sldMk cId="3416535789" sldId="463"/>
            <ac:spMk id="3" creationId="{1F6C5DB9-94E8-4C08-BCCA-013F38FD8273}"/>
          </ac:spMkLst>
        </pc:spChg>
      </pc:sldChg>
      <pc:sldChg chg="modSp new del mod">
        <pc:chgData name="Gude, JCJ (Jink)" userId="4ef21b44-81b7-4ebc-bb7e-31efdeb29dd8" providerId="ADAL" clId="{5F695888-244B-4D85-99A6-889921CF4C21}" dt="2022-06-13T13:42:55.474" v="2917" actId="47"/>
        <pc:sldMkLst>
          <pc:docMk/>
          <pc:sldMk cId="1311651581" sldId="464"/>
        </pc:sldMkLst>
        <pc:spChg chg="mod">
          <ac:chgData name="Gude, JCJ (Jink)" userId="4ef21b44-81b7-4ebc-bb7e-31efdeb29dd8" providerId="ADAL" clId="{5F695888-244B-4D85-99A6-889921CF4C21}" dt="2022-06-13T09:19:39.663" v="1780"/>
          <ac:spMkLst>
            <pc:docMk/>
            <pc:sldMk cId="1311651581" sldId="464"/>
            <ac:spMk id="2" creationId="{FFA3BD02-5AB0-48EC-8ADA-9E9CB45B4C0A}"/>
          </ac:spMkLst>
        </pc:spChg>
      </pc:sldChg>
      <pc:sldChg chg="modSp new mod ord">
        <pc:chgData name="Gude, JCJ (Jink)" userId="4ef21b44-81b7-4ebc-bb7e-31efdeb29dd8" providerId="ADAL" clId="{5F695888-244B-4D85-99A6-889921CF4C21}" dt="2022-06-15T12:40:23.517" v="4484" actId="20577"/>
        <pc:sldMkLst>
          <pc:docMk/>
          <pc:sldMk cId="757807915" sldId="465"/>
        </pc:sldMkLst>
        <pc:spChg chg="mod">
          <ac:chgData name="Gude, JCJ (Jink)" userId="4ef21b44-81b7-4ebc-bb7e-31efdeb29dd8" providerId="ADAL" clId="{5F695888-244B-4D85-99A6-889921CF4C21}" dt="2022-06-15T12:40:23.517" v="4484" actId="20577"/>
          <ac:spMkLst>
            <pc:docMk/>
            <pc:sldMk cId="757807915" sldId="465"/>
            <ac:spMk id="2" creationId="{A15EFBA1-EBBF-462C-9C86-EB2A66EE5C80}"/>
          </ac:spMkLst>
        </pc:spChg>
        <pc:spChg chg="mod">
          <ac:chgData name="Gude, JCJ (Jink)" userId="4ef21b44-81b7-4ebc-bb7e-31efdeb29dd8" providerId="ADAL" clId="{5F695888-244B-4D85-99A6-889921CF4C21}" dt="2022-06-15T12:25:29.889" v="4320" actId="20577"/>
          <ac:spMkLst>
            <pc:docMk/>
            <pc:sldMk cId="757807915" sldId="465"/>
            <ac:spMk id="3" creationId="{68151203-57A4-4BB8-8F53-979B10C8D3DF}"/>
          </ac:spMkLst>
        </pc:spChg>
      </pc:sldChg>
      <pc:sldChg chg="modSp new del mod">
        <pc:chgData name="Gude, JCJ (Jink)" userId="4ef21b44-81b7-4ebc-bb7e-31efdeb29dd8" providerId="ADAL" clId="{5F695888-244B-4D85-99A6-889921CF4C21}" dt="2022-06-13T13:16:04.822" v="2474" actId="47"/>
        <pc:sldMkLst>
          <pc:docMk/>
          <pc:sldMk cId="970580044" sldId="466"/>
        </pc:sldMkLst>
        <pc:spChg chg="mod">
          <ac:chgData name="Gude, JCJ (Jink)" userId="4ef21b44-81b7-4ebc-bb7e-31efdeb29dd8" providerId="ADAL" clId="{5F695888-244B-4D85-99A6-889921CF4C21}" dt="2022-06-13T13:16:02.570" v="2473" actId="21"/>
          <ac:spMkLst>
            <pc:docMk/>
            <pc:sldMk cId="970580044" sldId="466"/>
            <ac:spMk id="3" creationId="{7FA1F214-E0AB-41B7-BDF6-F485C2E6DFE0}"/>
          </ac:spMkLst>
        </pc:spChg>
      </pc:sldChg>
      <pc:sldChg chg="addSp modSp new ord">
        <pc:chgData name="Gude, JCJ (Jink)" userId="4ef21b44-81b7-4ebc-bb7e-31efdeb29dd8" providerId="ADAL" clId="{5F695888-244B-4D85-99A6-889921CF4C21}" dt="2022-06-14T14:03:09.029" v="3252"/>
        <pc:sldMkLst>
          <pc:docMk/>
          <pc:sldMk cId="1227137375" sldId="467"/>
        </pc:sldMkLst>
        <pc:picChg chg="add mod">
          <ac:chgData name="Gude, JCJ (Jink)" userId="4ef21b44-81b7-4ebc-bb7e-31efdeb29dd8" providerId="ADAL" clId="{5F695888-244B-4D85-99A6-889921CF4C21}" dt="2022-06-13T13:08:11.745" v="2431"/>
          <ac:picMkLst>
            <pc:docMk/>
            <pc:sldMk cId="1227137375" sldId="467"/>
            <ac:picMk id="4" creationId="{65F0C061-B843-42ED-9005-5FACA4E3C3E5}"/>
          </ac:picMkLst>
        </pc:picChg>
      </pc:sldChg>
      <pc:sldChg chg="addSp new mod ord">
        <pc:chgData name="Gude, JCJ (Jink)" userId="4ef21b44-81b7-4ebc-bb7e-31efdeb29dd8" providerId="ADAL" clId="{5F695888-244B-4D85-99A6-889921CF4C21}" dt="2022-06-14T14:03:10.358" v="3254"/>
        <pc:sldMkLst>
          <pc:docMk/>
          <pc:sldMk cId="3245907261" sldId="468"/>
        </pc:sldMkLst>
        <pc:picChg chg="add">
          <ac:chgData name="Gude, JCJ (Jink)" userId="4ef21b44-81b7-4ebc-bb7e-31efdeb29dd8" providerId="ADAL" clId="{5F695888-244B-4D85-99A6-889921CF4C21}" dt="2022-06-13T13:08:07.931" v="2429" actId="22"/>
          <ac:picMkLst>
            <pc:docMk/>
            <pc:sldMk cId="3245907261" sldId="468"/>
            <ac:picMk id="5" creationId="{1BF048EE-7466-4F0A-8BEE-23B17E04296B}"/>
          </ac:picMkLst>
        </pc:picChg>
      </pc:sldChg>
      <pc:sldChg chg="new del">
        <pc:chgData name="Gude, JCJ (Jink)" userId="4ef21b44-81b7-4ebc-bb7e-31efdeb29dd8" providerId="ADAL" clId="{5F695888-244B-4D85-99A6-889921CF4C21}" dt="2022-06-13T13:16:16.698" v="2476" actId="47"/>
        <pc:sldMkLst>
          <pc:docMk/>
          <pc:sldMk cId="801094144" sldId="469"/>
        </pc:sldMkLst>
      </pc:sldChg>
      <pc:sldChg chg="addSp delSp modSp new mod">
        <pc:chgData name="Gude, JCJ (Jink)" userId="4ef21b44-81b7-4ebc-bb7e-31efdeb29dd8" providerId="ADAL" clId="{5F695888-244B-4D85-99A6-889921CF4C21}" dt="2022-06-15T12:35:13.168" v="4339" actId="113"/>
        <pc:sldMkLst>
          <pc:docMk/>
          <pc:sldMk cId="3762999531" sldId="469"/>
        </pc:sldMkLst>
        <pc:spChg chg="mod">
          <ac:chgData name="Gude, JCJ (Jink)" userId="4ef21b44-81b7-4ebc-bb7e-31efdeb29dd8" providerId="ADAL" clId="{5F695888-244B-4D85-99A6-889921CF4C21}" dt="2022-06-15T12:34:19.772" v="4336" actId="20577"/>
          <ac:spMkLst>
            <pc:docMk/>
            <pc:sldMk cId="3762999531" sldId="469"/>
            <ac:spMk id="2" creationId="{A386199A-C4BB-41AD-94B7-7CE473144963}"/>
          </ac:spMkLst>
        </pc:spChg>
        <pc:spChg chg="mod">
          <ac:chgData name="Gude, JCJ (Jink)" userId="4ef21b44-81b7-4ebc-bb7e-31efdeb29dd8" providerId="ADAL" clId="{5F695888-244B-4D85-99A6-889921CF4C21}" dt="2022-06-15T12:35:13.168" v="4339" actId="113"/>
          <ac:spMkLst>
            <pc:docMk/>
            <pc:sldMk cId="3762999531" sldId="469"/>
            <ac:spMk id="3" creationId="{05A0F790-084D-41C6-A382-F223BA76A048}"/>
          </ac:spMkLst>
        </pc:spChg>
        <pc:spChg chg="add del">
          <ac:chgData name="Gude, JCJ (Jink)" userId="4ef21b44-81b7-4ebc-bb7e-31efdeb29dd8" providerId="ADAL" clId="{5F695888-244B-4D85-99A6-889921CF4C21}" dt="2022-06-13T13:16:25.017" v="2479" actId="22"/>
          <ac:spMkLst>
            <pc:docMk/>
            <pc:sldMk cId="3762999531" sldId="469"/>
            <ac:spMk id="5" creationId="{8C363738-C563-4BCD-A8B5-601FC9D57E7F}"/>
          </ac:spMkLst>
        </pc:spChg>
      </pc:sldChg>
      <pc:sldChg chg="modSp new del mod">
        <pc:chgData name="Gude, JCJ (Jink)" userId="4ef21b44-81b7-4ebc-bb7e-31efdeb29dd8" providerId="ADAL" clId="{5F695888-244B-4D85-99A6-889921CF4C21}" dt="2022-06-14T13:51:01.841" v="3217" actId="47"/>
        <pc:sldMkLst>
          <pc:docMk/>
          <pc:sldMk cId="1468315197" sldId="470"/>
        </pc:sldMkLst>
        <pc:spChg chg="mod">
          <ac:chgData name="Gude, JCJ (Jink)" userId="4ef21b44-81b7-4ebc-bb7e-31efdeb29dd8" providerId="ADAL" clId="{5F695888-244B-4D85-99A6-889921CF4C21}" dt="2022-06-14T13:50:58.651" v="3216" actId="21"/>
          <ac:spMkLst>
            <pc:docMk/>
            <pc:sldMk cId="1468315197" sldId="470"/>
            <ac:spMk id="2" creationId="{9CBA43B6-8A94-458D-923C-80C95CE2EAD4}"/>
          </ac:spMkLst>
        </pc:spChg>
        <pc:spChg chg="mod">
          <ac:chgData name="Gude, JCJ (Jink)" userId="4ef21b44-81b7-4ebc-bb7e-31efdeb29dd8" providerId="ADAL" clId="{5F695888-244B-4D85-99A6-889921CF4C21}" dt="2022-06-14T13:50:23.884" v="3174" actId="20577"/>
          <ac:spMkLst>
            <pc:docMk/>
            <pc:sldMk cId="1468315197" sldId="470"/>
            <ac:spMk id="3" creationId="{E6CBE0ED-51EF-4D13-A36E-546988CE82AD}"/>
          </ac:spMkLst>
        </pc:spChg>
      </pc:sldChg>
      <pc:sldChg chg="addSp delSp new">
        <pc:chgData name="Gude, JCJ (Jink)" userId="4ef21b44-81b7-4ebc-bb7e-31efdeb29dd8" providerId="ADAL" clId="{5F695888-244B-4D85-99A6-889921CF4C21}" dt="2022-06-14T13:55:48.451" v="3224"/>
        <pc:sldMkLst>
          <pc:docMk/>
          <pc:sldMk cId="4168478344" sldId="470"/>
        </pc:sldMkLst>
        <pc:spChg chg="add del">
          <ac:chgData name="Gude, JCJ (Jink)" userId="4ef21b44-81b7-4ebc-bb7e-31efdeb29dd8" providerId="ADAL" clId="{5F695888-244B-4D85-99A6-889921CF4C21}" dt="2022-06-14T13:55:39.063" v="3221"/>
          <ac:spMkLst>
            <pc:docMk/>
            <pc:sldMk cId="4168478344" sldId="470"/>
            <ac:spMk id="4" creationId="{0A5CF5A8-AA6D-4FB4-8208-2CA2EB1C605C}"/>
          </ac:spMkLst>
        </pc:spChg>
        <pc:spChg chg="add del">
          <ac:chgData name="Gude, JCJ (Jink)" userId="4ef21b44-81b7-4ebc-bb7e-31efdeb29dd8" providerId="ADAL" clId="{5F695888-244B-4D85-99A6-889921CF4C21}" dt="2022-06-14T13:55:39.063" v="3221"/>
          <ac:spMkLst>
            <pc:docMk/>
            <pc:sldMk cId="4168478344" sldId="470"/>
            <ac:spMk id="5" creationId="{A38356C2-E763-459A-ACCA-DA891371F6DB}"/>
          </ac:spMkLst>
        </pc:spChg>
        <pc:spChg chg="add del">
          <ac:chgData name="Gude, JCJ (Jink)" userId="4ef21b44-81b7-4ebc-bb7e-31efdeb29dd8" providerId="ADAL" clId="{5F695888-244B-4D85-99A6-889921CF4C21}" dt="2022-06-14T13:55:39.063" v="3221"/>
          <ac:spMkLst>
            <pc:docMk/>
            <pc:sldMk cId="4168478344" sldId="470"/>
            <ac:spMk id="6" creationId="{E9A9A2C0-37F3-4A3F-AACF-9D5648C62B38}"/>
          </ac:spMkLst>
        </pc:spChg>
        <pc:spChg chg="add del">
          <ac:chgData name="Gude, JCJ (Jink)" userId="4ef21b44-81b7-4ebc-bb7e-31efdeb29dd8" providerId="ADAL" clId="{5F695888-244B-4D85-99A6-889921CF4C21}" dt="2022-06-14T13:55:39.063" v="3221"/>
          <ac:spMkLst>
            <pc:docMk/>
            <pc:sldMk cId="4168478344" sldId="470"/>
            <ac:spMk id="7" creationId="{19673A81-034F-4CA0-9C66-F414B8C8A609}"/>
          </ac:spMkLst>
        </pc:spChg>
        <pc:spChg chg="add del">
          <ac:chgData name="Gude, JCJ (Jink)" userId="4ef21b44-81b7-4ebc-bb7e-31efdeb29dd8" providerId="ADAL" clId="{5F695888-244B-4D85-99A6-889921CF4C21}" dt="2022-06-14T13:55:45.515" v="3223"/>
          <ac:spMkLst>
            <pc:docMk/>
            <pc:sldMk cId="4168478344" sldId="470"/>
            <ac:spMk id="8" creationId="{37EA2E74-EE29-49AF-82AA-D05C70FF1415}"/>
          </ac:spMkLst>
        </pc:spChg>
        <pc:spChg chg="add del">
          <ac:chgData name="Gude, JCJ (Jink)" userId="4ef21b44-81b7-4ebc-bb7e-31efdeb29dd8" providerId="ADAL" clId="{5F695888-244B-4D85-99A6-889921CF4C21}" dt="2022-06-14T13:55:45.515" v="3223"/>
          <ac:spMkLst>
            <pc:docMk/>
            <pc:sldMk cId="4168478344" sldId="470"/>
            <ac:spMk id="9" creationId="{BCFED38A-467D-44AD-ADD4-90818DBB0348}"/>
          </ac:spMkLst>
        </pc:spChg>
        <pc:spChg chg="add del">
          <ac:chgData name="Gude, JCJ (Jink)" userId="4ef21b44-81b7-4ebc-bb7e-31efdeb29dd8" providerId="ADAL" clId="{5F695888-244B-4D85-99A6-889921CF4C21}" dt="2022-06-14T13:55:45.515" v="3223"/>
          <ac:spMkLst>
            <pc:docMk/>
            <pc:sldMk cId="4168478344" sldId="470"/>
            <ac:spMk id="10" creationId="{773FA302-7B1E-4F41-90A4-1B9D422E9F61}"/>
          </ac:spMkLst>
        </pc:spChg>
        <pc:spChg chg="add del">
          <ac:chgData name="Gude, JCJ (Jink)" userId="4ef21b44-81b7-4ebc-bb7e-31efdeb29dd8" providerId="ADAL" clId="{5F695888-244B-4D85-99A6-889921CF4C21}" dt="2022-06-14T13:55:45.515" v="3223"/>
          <ac:spMkLst>
            <pc:docMk/>
            <pc:sldMk cId="4168478344" sldId="470"/>
            <ac:spMk id="11" creationId="{738FCB06-EA34-4C21-BA45-8120ED77E069}"/>
          </ac:spMkLst>
        </pc:spChg>
        <pc:picChg chg="add">
          <ac:chgData name="Gude, JCJ (Jink)" userId="4ef21b44-81b7-4ebc-bb7e-31efdeb29dd8" providerId="ADAL" clId="{5F695888-244B-4D85-99A6-889921CF4C21}" dt="2022-06-14T13:55:48.451" v="3224"/>
          <ac:picMkLst>
            <pc:docMk/>
            <pc:sldMk cId="4168478344" sldId="470"/>
            <ac:picMk id="12" creationId="{929BF285-191D-4457-8AA9-DDE63C740246}"/>
          </ac:picMkLst>
        </pc:picChg>
        <pc:picChg chg="add del">
          <ac:chgData name="Gude, JCJ (Jink)" userId="4ef21b44-81b7-4ebc-bb7e-31efdeb29dd8" providerId="ADAL" clId="{5F695888-244B-4D85-99A6-889921CF4C21}" dt="2022-06-14T13:55:39.063" v="3221"/>
          <ac:picMkLst>
            <pc:docMk/>
            <pc:sldMk cId="4168478344" sldId="470"/>
            <ac:picMk id="1025" creationId="{A3FD6CD8-B8D0-452A-9C19-1881722334FC}"/>
          </ac:picMkLst>
        </pc:picChg>
        <pc:picChg chg="add del">
          <ac:chgData name="Gude, JCJ (Jink)" userId="4ef21b44-81b7-4ebc-bb7e-31efdeb29dd8" providerId="ADAL" clId="{5F695888-244B-4D85-99A6-889921CF4C21}" dt="2022-06-14T13:55:39.063" v="3221"/>
          <ac:picMkLst>
            <pc:docMk/>
            <pc:sldMk cId="4168478344" sldId="470"/>
            <ac:picMk id="1026" creationId="{655BF84E-858A-4B80-9744-1DE517204230}"/>
          </ac:picMkLst>
        </pc:picChg>
        <pc:picChg chg="add del">
          <ac:chgData name="Gude, JCJ (Jink)" userId="4ef21b44-81b7-4ebc-bb7e-31efdeb29dd8" providerId="ADAL" clId="{5F695888-244B-4D85-99A6-889921CF4C21}" dt="2022-06-14T13:55:39.063" v="3221"/>
          <ac:picMkLst>
            <pc:docMk/>
            <pc:sldMk cId="4168478344" sldId="470"/>
            <ac:picMk id="1027" creationId="{79A09C9C-C934-4C47-9AF5-CD0E82DBAFB2}"/>
          </ac:picMkLst>
        </pc:picChg>
        <pc:picChg chg="add del">
          <ac:chgData name="Gude, JCJ (Jink)" userId="4ef21b44-81b7-4ebc-bb7e-31efdeb29dd8" providerId="ADAL" clId="{5F695888-244B-4D85-99A6-889921CF4C21}" dt="2022-06-14T13:55:45.515" v="3223"/>
          <ac:picMkLst>
            <pc:docMk/>
            <pc:sldMk cId="4168478344" sldId="470"/>
            <ac:picMk id="1032" creationId="{53C2A9BD-50BB-4AAB-96EB-89E4E7A953E3}"/>
          </ac:picMkLst>
        </pc:picChg>
        <pc:picChg chg="add del">
          <ac:chgData name="Gude, JCJ (Jink)" userId="4ef21b44-81b7-4ebc-bb7e-31efdeb29dd8" providerId="ADAL" clId="{5F695888-244B-4D85-99A6-889921CF4C21}" dt="2022-06-14T13:55:45.515" v="3223"/>
          <ac:picMkLst>
            <pc:docMk/>
            <pc:sldMk cId="4168478344" sldId="470"/>
            <ac:picMk id="1033" creationId="{FD90D690-23C7-44DF-B3DA-F04AFD53824D}"/>
          </ac:picMkLst>
        </pc:picChg>
        <pc:picChg chg="add del">
          <ac:chgData name="Gude, JCJ (Jink)" userId="4ef21b44-81b7-4ebc-bb7e-31efdeb29dd8" providerId="ADAL" clId="{5F695888-244B-4D85-99A6-889921CF4C21}" dt="2022-06-14T13:55:45.515" v="3223"/>
          <ac:picMkLst>
            <pc:docMk/>
            <pc:sldMk cId="4168478344" sldId="470"/>
            <ac:picMk id="1034" creationId="{5677FA5E-FF52-4CF2-B3DB-FDA87653AA52}"/>
          </ac:picMkLst>
        </pc:picChg>
      </pc:sldChg>
      <pc:sldChg chg="addSp delSp modSp new del mod modClrScheme chgLayout">
        <pc:chgData name="Gude, JCJ (Jink)" userId="4ef21b44-81b7-4ebc-bb7e-31efdeb29dd8" providerId="ADAL" clId="{5F695888-244B-4D85-99A6-889921CF4C21}" dt="2022-06-15T11:32:27.786" v="3475" actId="2696"/>
        <pc:sldMkLst>
          <pc:docMk/>
          <pc:sldMk cId="1132094644" sldId="471"/>
        </pc:sldMkLst>
        <pc:spChg chg="del">
          <ac:chgData name="Gude, JCJ (Jink)" userId="4ef21b44-81b7-4ebc-bb7e-31efdeb29dd8" providerId="ADAL" clId="{5F695888-244B-4D85-99A6-889921CF4C21}" dt="2022-06-14T13:57:00.249" v="3230" actId="26606"/>
          <ac:spMkLst>
            <pc:docMk/>
            <pc:sldMk cId="1132094644" sldId="471"/>
            <ac:spMk id="2" creationId="{136163EA-91B2-4CC7-9F63-1C310DE1D24A}"/>
          </ac:spMkLst>
        </pc:spChg>
        <pc:spChg chg="del">
          <ac:chgData name="Gude, JCJ (Jink)" userId="4ef21b44-81b7-4ebc-bb7e-31efdeb29dd8" providerId="ADAL" clId="{5F695888-244B-4D85-99A6-889921CF4C21}" dt="2022-06-14T13:57:00.249" v="3230" actId="26606"/>
          <ac:spMkLst>
            <pc:docMk/>
            <pc:sldMk cId="1132094644" sldId="471"/>
            <ac:spMk id="3" creationId="{94A21D8B-AE3E-431B-8E75-0CFEAAB7186F}"/>
          </ac:spMkLst>
        </pc:spChg>
        <pc:spChg chg="add del">
          <ac:chgData name="Gude, JCJ (Jink)" userId="4ef21b44-81b7-4ebc-bb7e-31efdeb29dd8" providerId="ADAL" clId="{5F695888-244B-4D85-99A6-889921CF4C21}" dt="2022-06-14T13:56:48.471" v="3227" actId="22"/>
          <ac:spMkLst>
            <pc:docMk/>
            <pc:sldMk cId="1132094644" sldId="471"/>
            <ac:spMk id="5" creationId="{F27BAB06-D042-4C9A-8E00-0C60F9BCA183}"/>
          </ac:spMkLst>
        </pc:spChg>
        <pc:spChg chg="add mod">
          <ac:chgData name="Gude, JCJ (Jink)" userId="4ef21b44-81b7-4ebc-bb7e-31efdeb29dd8" providerId="ADAL" clId="{5F695888-244B-4D85-99A6-889921CF4C21}" dt="2022-06-14T14:02:00.315" v="3243" actId="478"/>
          <ac:spMkLst>
            <pc:docMk/>
            <pc:sldMk cId="1132094644" sldId="471"/>
            <ac:spMk id="10" creationId="{B6EDA718-AC2E-43F6-AA8A-7B5E81731800}"/>
          </ac:spMkLst>
        </pc:spChg>
        <pc:spChg chg="add mod">
          <ac:chgData name="Gude, JCJ (Jink)" userId="4ef21b44-81b7-4ebc-bb7e-31efdeb29dd8" providerId="ADAL" clId="{5F695888-244B-4D85-99A6-889921CF4C21}" dt="2022-06-14T13:57:13.083" v="3240" actId="20577"/>
          <ac:spMkLst>
            <pc:docMk/>
            <pc:sldMk cId="1132094644" sldId="471"/>
            <ac:spMk id="12" creationId="{FDBFBC23-DD0B-4CA2-AEF5-CCD051E5C04C}"/>
          </ac:spMkLst>
        </pc:spChg>
        <pc:spChg chg="add del mod">
          <ac:chgData name="Gude, JCJ (Jink)" userId="4ef21b44-81b7-4ebc-bb7e-31efdeb29dd8" providerId="ADAL" clId="{5F695888-244B-4D85-99A6-889921CF4C21}" dt="2022-06-14T14:01:24.097" v="3241" actId="22"/>
          <ac:spMkLst>
            <pc:docMk/>
            <pc:sldMk cId="1132094644" sldId="471"/>
            <ac:spMk id="14" creationId="{5C501A7A-AA12-F142-41A6-79F37B91F75E}"/>
          </ac:spMkLst>
        </pc:spChg>
        <pc:picChg chg="add mod">
          <ac:chgData name="Gude, JCJ (Jink)" userId="4ef21b44-81b7-4ebc-bb7e-31efdeb29dd8" providerId="ADAL" clId="{5F695888-244B-4D85-99A6-889921CF4C21}" dt="2022-06-14T13:57:03.933" v="3232" actId="14100"/>
          <ac:picMkLst>
            <pc:docMk/>
            <pc:sldMk cId="1132094644" sldId="471"/>
            <ac:picMk id="7" creationId="{C4C0FD26-FBC4-4BE3-B089-B02CB44FD6B5}"/>
          </ac:picMkLst>
        </pc:picChg>
        <pc:picChg chg="add del mod ord">
          <ac:chgData name="Gude, JCJ (Jink)" userId="4ef21b44-81b7-4ebc-bb7e-31efdeb29dd8" providerId="ADAL" clId="{5F695888-244B-4D85-99A6-889921CF4C21}" dt="2022-06-14T14:02:00.315" v="3243" actId="478"/>
          <ac:picMkLst>
            <pc:docMk/>
            <pc:sldMk cId="1132094644" sldId="471"/>
            <ac:picMk id="9" creationId="{59605E8D-A084-4631-BBBB-F73A05A13CAF}"/>
          </ac:picMkLst>
        </pc:picChg>
        <pc:picChg chg="add mod">
          <ac:chgData name="Gude, JCJ (Jink)" userId="4ef21b44-81b7-4ebc-bb7e-31efdeb29dd8" providerId="ADAL" clId="{5F695888-244B-4D85-99A6-889921CF4C21}" dt="2022-06-14T14:02:08.985" v="3246" actId="14100"/>
          <ac:picMkLst>
            <pc:docMk/>
            <pc:sldMk cId="1132094644" sldId="471"/>
            <ac:picMk id="13" creationId="{A980FDE7-3034-4F13-8E9A-EF7BFC602847}"/>
          </ac:picMkLst>
        </pc:picChg>
        <pc:picChg chg="add mod">
          <ac:chgData name="Gude, JCJ (Jink)" userId="4ef21b44-81b7-4ebc-bb7e-31efdeb29dd8" providerId="ADAL" clId="{5F695888-244B-4D85-99A6-889921CF4C21}" dt="2022-06-14T14:02:58.026" v="3249" actId="1076"/>
          <ac:picMkLst>
            <pc:docMk/>
            <pc:sldMk cId="1132094644" sldId="471"/>
            <ac:picMk id="16" creationId="{A58E2AE1-4B72-4E9F-B309-39D199725AB4}"/>
          </ac:picMkLst>
        </pc:picChg>
      </pc:sldChg>
      <pc:sldChg chg="addSp delSp modSp add mod chgLayout">
        <pc:chgData name="Gude, JCJ (Jink)" userId="4ef21b44-81b7-4ebc-bb7e-31efdeb29dd8" providerId="ADAL" clId="{5F695888-244B-4D85-99A6-889921CF4C21}" dt="2022-06-15T11:44:26.286" v="3620" actId="1076"/>
        <pc:sldMkLst>
          <pc:docMk/>
          <pc:sldMk cId="2566296309" sldId="471"/>
        </pc:sldMkLst>
        <pc:spChg chg="add mod ord">
          <ac:chgData name="Gude, JCJ (Jink)" userId="4ef21b44-81b7-4ebc-bb7e-31efdeb29dd8" providerId="ADAL" clId="{5F695888-244B-4D85-99A6-889921CF4C21}" dt="2022-06-15T11:42:59.188" v="3615" actId="20577"/>
          <ac:spMkLst>
            <pc:docMk/>
            <pc:sldMk cId="2566296309" sldId="471"/>
            <ac:spMk id="2" creationId="{064A19D2-F7C3-4704-B335-725456CFFD11}"/>
          </ac:spMkLst>
        </pc:spChg>
        <pc:spChg chg="add mod ord">
          <ac:chgData name="Gude, JCJ (Jink)" userId="4ef21b44-81b7-4ebc-bb7e-31efdeb29dd8" providerId="ADAL" clId="{5F695888-244B-4D85-99A6-889921CF4C21}" dt="2022-06-15T11:32:59.739" v="3479" actId="700"/>
          <ac:spMkLst>
            <pc:docMk/>
            <pc:sldMk cId="2566296309" sldId="471"/>
            <ac:spMk id="3" creationId="{5F948ADE-066C-4E4C-9D7C-3BE90A7EDE1C}"/>
          </ac:spMkLst>
        </pc:spChg>
        <pc:spChg chg="del">
          <ac:chgData name="Gude, JCJ (Jink)" userId="4ef21b44-81b7-4ebc-bb7e-31efdeb29dd8" providerId="ADAL" clId="{5F695888-244B-4D85-99A6-889921CF4C21}" dt="2022-06-15T11:32:59.739" v="3479" actId="700"/>
          <ac:spMkLst>
            <pc:docMk/>
            <pc:sldMk cId="2566296309" sldId="471"/>
            <ac:spMk id="10" creationId="{B6EDA718-AC2E-43F6-AA8A-7B5E81731800}"/>
          </ac:spMkLst>
        </pc:spChg>
        <pc:spChg chg="add del mod">
          <ac:chgData name="Gude, JCJ (Jink)" userId="4ef21b44-81b7-4ebc-bb7e-31efdeb29dd8" providerId="ADAL" clId="{5F695888-244B-4D85-99A6-889921CF4C21}" dt="2022-06-15T11:44:21.231" v="3618" actId="478"/>
          <ac:spMkLst>
            <pc:docMk/>
            <pc:sldMk cId="2566296309" sldId="471"/>
            <ac:spMk id="11" creationId="{608A77D4-F054-4C9A-8272-771ABDC7FA46}"/>
          </ac:spMkLst>
        </pc:spChg>
        <pc:spChg chg="mod ord">
          <ac:chgData name="Gude, JCJ (Jink)" userId="4ef21b44-81b7-4ebc-bb7e-31efdeb29dd8" providerId="ADAL" clId="{5F695888-244B-4D85-99A6-889921CF4C21}" dt="2022-06-15T11:37:53.485" v="3560" actId="20577"/>
          <ac:spMkLst>
            <pc:docMk/>
            <pc:sldMk cId="2566296309" sldId="471"/>
            <ac:spMk id="12" creationId="{FDBFBC23-DD0B-4CA2-AEF5-CCD051E5C04C}"/>
          </ac:spMkLst>
        </pc:spChg>
        <pc:picChg chg="add mod">
          <ac:chgData name="Gude, JCJ (Jink)" userId="4ef21b44-81b7-4ebc-bb7e-31efdeb29dd8" providerId="ADAL" clId="{5F695888-244B-4D85-99A6-889921CF4C21}" dt="2022-06-15T11:44:26.286" v="3620" actId="1076"/>
          <ac:picMkLst>
            <pc:docMk/>
            <pc:sldMk cId="2566296309" sldId="471"/>
            <ac:picMk id="6" creationId="{5EDDD644-8F4E-4BB2-B5F5-FD3F9A878EE4}"/>
          </ac:picMkLst>
        </pc:picChg>
        <pc:picChg chg="mod">
          <ac:chgData name="Gude, JCJ (Jink)" userId="4ef21b44-81b7-4ebc-bb7e-31efdeb29dd8" providerId="ADAL" clId="{5F695888-244B-4D85-99A6-889921CF4C21}" dt="2022-06-15T11:38:30.745" v="3579" actId="1076"/>
          <ac:picMkLst>
            <pc:docMk/>
            <pc:sldMk cId="2566296309" sldId="471"/>
            <ac:picMk id="7" creationId="{C4C0FD26-FBC4-4BE3-B089-B02CB44FD6B5}"/>
          </ac:picMkLst>
        </pc:picChg>
        <pc:picChg chg="mod">
          <ac:chgData name="Gude, JCJ (Jink)" userId="4ef21b44-81b7-4ebc-bb7e-31efdeb29dd8" providerId="ADAL" clId="{5F695888-244B-4D85-99A6-889921CF4C21}" dt="2022-06-15T11:38:47.380" v="3581" actId="14100"/>
          <ac:picMkLst>
            <pc:docMk/>
            <pc:sldMk cId="2566296309" sldId="471"/>
            <ac:picMk id="13" creationId="{A980FDE7-3034-4F13-8E9A-EF7BFC602847}"/>
          </ac:picMkLst>
        </pc:picChg>
        <pc:picChg chg="mod">
          <ac:chgData name="Gude, JCJ (Jink)" userId="4ef21b44-81b7-4ebc-bb7e-31efdeb29dd8" providerId="ADAL" clId="{5F695888-244B-4D85-99A6-889921CF4C21}" dt="2022-06-15T11:38:08.624" v="3562" actId="1076"/>
          <ac:picMkLst>
            <pc:docMk/>
            <pc:sldMk cId="2566296309" sldId="471"/>
            <ac:picMk id="16" creationId="{A58E2AE1-4B72-4E9F-B309-39D199725AB4}"/>
          </ac:picMkLst>
        </pc:picChg>
      </pc:sldChg>
      <pc:sldChg chg="modSp new mod">
        <pc:chgData name="Gude, JCJ (Jink)" userId="4ef21b44-81b7-4ebc-bb7e-31efdeb29dd8" providerId="ADAL" clId="{5F695888-244B-4D85-99A6-889921CF4C21}" dt="2022-06-15T11:23:30.447" v="3263" actId="404"/>
        <pc:sldMkLst>
          <pc:docMk/>
          <pc:sldMk cId="4009138684" sldId="472"/>
        </pc:sldMkLst>
        <pc:spChg chg="mod">
          <ac:chgData name="Gude, JCJ (Jink)" userId="4ef21b44-81b7-4ebc-bb7e-31efdeb29dd8" providerId="ADAL" clId="{5F695888-244B-4D85-99A6-889921CF4C21}" dt="2022-06-15T11:23:30.447" v="3263" actId="404"/>
          <ac:spMkLst>
            <pc:docMk/>
            <pc:sldMk cId="4009138684" sldId="472"/>
            <ac:spMk id="3" creationId="{51278B5D-1EC5-4243-B4EF-C62C903D3152}"/>
          </ac:spMkLst>
        </pc:spChg>
      </pc:sldChg>
      <pc:sldChg chg="modSp new mod">
        <pc:chgData name="Gude, JCJ (Jink)" userId="4ef21b44-81b7-4ebc-bb7e-31efdeb29dd8" providerId="ADAL" clId="{5F695888-244B-4D85-99A6-889921CF4C21}" dt="2022-06-15T12:23:19.149" v="4247" actId="6549"/>
        <pc:sldMkLst>
          <pc:docMk/>
          <pc:sldMk cId="899536812" sldId="473"/>
        </pc:sldMkLst>
        <pc:spChg chg="mod">
          <ac:chgData name="Gude, JCJ (Jink)" userId="4ef21b44-81b7-4ebc-bb7e-31efdeb29dd8" providerId="ADAL" clId="{5F695888-244B-4D85-99A6-889921CF4C21}" dt="2022-06-15T12:23:19.149" v="4247" actId="6549"/>
          <ac:spMkLst>
            <pc:docMk/>
            <pc:sldMk cId="899536812" sldId="473"/>
            <ac:spMk id="2" creationId="{1BB79160-6977-4BDD-8B8C-77303C8108D7}"/>
          </ac:spMkLst>
        </pc:spChg>
        <pc:spChg chg="mod">
          <ac:chgData name="Gude, JCJ (Jink)" userId="4ef21b44-81b7-4ebc-bb7e-31efdeb29dd8" providerId="ADAL" clId="{5F695888-244B-4D85-99A6-889921CF4C21}" dt="2022-06-15T12:22:48.758" v="4233" actId="20577"/>
          <ac:spMkLst>
            <pc:docMk/>
            <pc:sldMk cId="899536812" sldId="473"/>
            <ac:spMk id="3" creationId="{C42ABB15-2557-4984-9346-54F4CFD04242}"/>
          </ac:spMkLst>
        </pc:spChg>
      </pc:sldChg>
      <pc:sldChg chg="addSp modSp new mod ord">
        <pc:chgData name="Gude, JCJ (Jink)" userId="4ef21b44-81b7-4ebc-bb7e-31efdeb29dd8" providerId="ADAL" clId="{5F695888-244B-4D85-99A6-889921CF4C21}" dt="2022-06-15T12:23:41.275" v="4248" actId="11529"/>
        <pc:sldMkLst>
          <pc:docMk/>
          <pc:sldMk cId="233284496" sldId="474"/>
        </pc:sldMkLst>
        <pc:spChg chg="mod">
          <ac:chgData name="Gude, JCJ (Jink)" userId="4ef21b44-81b7-4ebc-bb7e-31efdeb29dd8" providerId="ADAL" clId="{5F695888-244B-4D85-99A6-889921CF4C21}" dt="2022-06-15T11:33:12.253" v="3486" actId="20577"/>
          <ac:spMkLst>
            <pc:docMk/>
            <pc:sldMk cId="233284496" sldId="474"/>
            <ac:spMk id="2" creationId="{C34FDD56-88B5-4759-B167-F304606E9989}"/>
          </ac:spMkLst>
        </pc:spChg>
        <pc:spChg chg="mod">
          <ac:chgData name="Gude, JCJ (Jink)" userId="4ef21b44-81b7-4ebc-bb7e-31efdeb29dd8" providerId="ADAL" clId="{5F695888-244B-4D85-99A6-889921CF4C21}" dt="2022-06-15T12:08:02.711" v="3913" actId="20577"/>
          <ac:spMkLst>
            <pc:docMk/>
            <pc:sldMk cId="233284496" sldId="474"/>
            <ac:spMk id="3" creationId="{BC0A09D1-840F-4BB2-A9F0-1E17EB1EF136}"/>
          </ac:spMkLst>
        </pc:spChg>
        <pc:spChg chg="add">
          <ac:chgData name="Gude, JCJ (Jink)" userId="4ef21b44-81b7-4ebc-bb7e-31efdeb29dd8" providerId="ADAL" clId="{5F695888-244B-4D85-99A6-889921CF4C21}" dt="2022-06-15T12:23:41.275" v="4248" actId="11529"/>
          <ac:spMkLst>
            <pc:docMk/>
            <pc:sldMk cId="233284496" sldId="474"/>
            <ac:spMk id="8" creationId="{7BE14C16-FC0F-4C16-BDA2-BDBFCAA59E2C}"/>
          </ac:spMkLst>
        </pc:spChg>
        <pc:picChg chg="add mod">
          <ac:chgData name="Gude, JCJ (Jink)" userId="4ef21b44-81b7-4ebc-bb7e-31efdeb29dd8" providerId="ADAL" clId="{5F695888-244B-4D85-99A6-889921CF4C21}" dt="2022-06-15T11:33:33.319" v="3490" actId="1076"/>
          <ac:picMkLst>
            <pc:docMk/>
            <pc:sldMk cId="233284496" sldId="474"/>
            <ac:picMk id="4" creationId="{9A982EE6-76AE-4FA7-94B2-2C957079DB51}"/>
          </ac:picMkLst>
        </pc:picChg>
        <pc:picChg chg="add mod">
          <ac:chgData name="Gude, JCJ (Jink)" userId="4ef21b44-81b7-4ebc-bb7e-31efdeb29dd8" providerId="ADAL" clId="{5F695888-244B-4D85-99A6-889921CF4C21}" dt="2022-06-15T12:08:32.773" v="3916" actId="1076"/>
          <ac:picMkLst>
            <pc:docMk/>
            <pc:sldMk cId="233284496" sldId="474"/>
            <ac:picMk id="6" creationId="{DD45F950-1D4C-4D45-BC06-90E5E579F396}"/>
          </ac:picMkLst>
        </pc:picChg>
        <pc:picChg chg="add mod">
          <ac:chgData name="Gude, JCJ (Jink)" userId="4ef21b44-81b7-4ebc-bb7e-31efdeb29dd8" providerId="ADAL" clId="{5F695888-244B-4D85-99A6-889921CF4C21}" dt="2022-06-15T12:08:04.797" v="3914" actId="1076"/>
          <ac:picMkLst>
            <pc:docMk/>
            <pc:sldMk cId="233284496" sldId="474"/>
            <ac:picMk id="7" creationId="{7B9E5FFC-D0A8-4AF7-ACA5-FDED0B4C2DF8}"/>
          </ac:picMkLst>
        </pc:picChg>
      </pc:sldChg>
      <pc:sldChg chg="addSp delSp modSp new mod">
        <pc:chgData name="Gude, JCJ (Jink)" userId="4ef21b44-81b7-4ebc-bb7e-31efdeb29dd8" providerId="ADAL" clId="{5F695888-244B-4D85-99A6-889921CF4C21}" dt="2022-06-15T12:21:52.300" v="4165" actId="14100"/>
        <pc:sldMkLst>
          <pc:docMk/>
          <pc:sldMk cId="1974916408" sldId="475"/>
        </pc:sldMkLst>
        <pc:spChg chg="mod">
          <ac:chgData name="Gude, JCJ (Jink)" userId="4ef21b44-81b7-4ebc-bb7e-31efdeb29dd8" providerId="ADAL" clId="{5F695888-244B-4D85-99A6-889921CF4C21}" dt="2022-06-15T11:34:43.560" v="3509" actId="20577"/>
          <ac:spMkLst>
            <pc:docMk/>
            <pc:sldMk cId="1974916408" sldId="475"/>
            <ac:spMk id="2" creationId="{AB1DFBE6-C2D0-4C73-A912-AF76B1585F8D}"/>
          </ac:spMkLst>
        </pc:spChg>
        <pc:spChg chg="add del mod">
          <ac:chgData name="Gude, JCJ (Jink)" userId="4ef21b44-81b7-4ebc-bb7e-31efdeb29dd8" providerId="ADAL" clId="{5F695888-244B-4D85-99A6-889921CF4C21}" dt="2022-06-15T11:50:54.312" v="3851" actId="5793"/>
          <ac:spMkLst>
            <pc:docMk/>
            <pc:sldMk cId="1974916408" sldId="475"/>
            <ac:spMk id="3" creationId="{0212B3BD-BCCD-49B8-A569-1433B330D571}"/>
          </ac:spMkLst>
        </pc:spChg>
        <pc:graphicFrameChg chg="add del mod">
          <ac:chgData name="Gude, JCJ (Jink)" userId="4ef21b44-81b7-4ebc-bb7e-31efdeb29dd8" providerId="ADAL" clId="{5F695888-244B-4D85-99A6-889921CF4C21}" dt="2022-06-15T11:34:51.773" v="3511"/>
          <ac:graphicFrameMkLst>
            <pc:docMk/>
            <pc:sldMk cId="1974916408" sldId="475"/>
            <ac:graphicFrameMk id="4" creationId="{0B91AE14-B9E6-4FFC-9D2B-069DC894ADE7}"/>
          </ac:graphicFrameMkLst>
        </pc:graphicFrameChg>
        <pc:picChg chg="add mod">
          <ac:chgData name="Gude, JCJ (Jink)" userId="4ef21b44-81b7-4ebc-bb7e-31efdeb29dd8" providerId="ADAL" clId="{5F695888-244B-4D85-99A6-889921CF4C21}" dt="2022-06-15T12:21:52.300" v="4165" actId="14100"/>
          <ac:picMkLst>
            <pc:docMk/>
            <pc:sldMk cId="1974916408" sldId="475"/>
            <ac:picMk id="5" creationId="{9A49E925-D859-457F-ADD7-35DD5D0669EE}"/>
          </ac:picMkLst>
        </pc:picChg>
        <pc:picChg chg="add mod">
          <ac:chgData name="Gude, JCJ (Jink)" userId="4ef21b44-81b7-4ebc-bb7e-31efdeb29dd8" providerId="ADAL" clId="{5F695888-244B-4D85-99A6-889921CF4C21}" dt="2022-06-15T11:47:20.920" v="3684" actId="1076"/>
          <ac:picMkLst>
            <pc:docMk/>
            <pc:sldMk cId="1974916408" sldId="475"/>
            <ac:picMk id="7" creationId="{8424F37C-DB2F-4D59-9F26-0901F419D485}"/>
          </ac:picMkLst>
        </pc:picChg>
      </pc:sldChg>
      <pc:sldChg chg="new">
        <pc:chgData name="Gude, JCJ (Jink)" userId="4ef21b44-81b7-4ebc-bb7e-31efdeb29dd8" providerId="ADAL" clId="{5F695888-244B-4D85-99A6-889921CF4C21}" dt="2022-06-15T11:24:08.787" v="3267" actId="680"/>
        <pc:sldMkLst>
          <pc:docMk/>
          <pc:sldMk cId="346250391" sldId="476"/>
        </pc:sldMkLst>
      </pc:sldChg>
      <pc:sldChg chg="delSp add del mod delAnim">
        <pc:chgData name="Gude, JCJ (Jink)" userId="4ef21b44-81b7-4ebc-bb7e-31efdeb29dd8" providerId="ADAL" clId="{5F695888-244B-4D85-99A6-889921CF4C21}" dt="2022-06-15T11:30:09.317" v="3458" actId="47"/>
        <pc:sldMkLst>
          <pc:docMk/>
          <pc:sldMk cId="131689842" sldId="477"/>
        </pc:sldMkLst>
        <pc:picChg chg="del">
          <ac:chgData name="Gude, JCJ (Jink)" userId="4ef21b44-81b7-4ebc-bb7e-31efdeb29dd8" providerId="ADAL" clId="{5F695888-244B-4D85-99A6-889921CF4C21}" dt="2022-06-15T11:29:46.326" v="3453" actId="21"/>
          <ac:picMkLst>
            <pc:docMk/>
            <pc:sldMk cId="131689842" sldId="477"/>
            <ac:picMk id="12" creationId="{F7773743-F6B6-444A-8500-0666E957E3B3}"/>
          </ac:picMkLst>
        </pc:picChg>
      </pc:sldChg>
      <pc:sldChg chg="addSp delSp modSp add mod ord modAnim">
        <pc:chgData name="Gude, JCJ (Jink)" userId="4ef21b44-81b7-4ebc-bb7e-31efdeb29dd8" providerId="ADAL" clId="{5F695888-244B-4D85-99A6-889921CF4C21}" dt="2022-06-15T11:36:55.432" v="3545" actId="1076"/>
        <pc:sldMkLst>
          <pc:docMk/>
          <pc:sldMk cId="3988534938" sldId="478"/>
        </pc:sldMkLst>
        <pc:spChg chg="mod">
          <ac:chgData name="Gude, JCJ (Jink)" userId="4ef21b44-81b7-4ebc-bb7e-31efdeb29dd8" providerId="ADAL" clId="{5F695888-244B-4D85-99A6-889921CF4C21}" dt="2022-06-15T11:36:48.786" v="3543" actId="1076"/>
          <ac:spMkLst>
            <pc:docMk/>
            <pc:sldMk cId="3988534938" sldId="478"/>
            <ac:spMk id="2" creationId="{384F47BD-8956-42EF-A247-4F4B6CB122F0}"/>
          </ac:spMkLst>
        </pc:spChg>
        <pc:spChg chg="mod">
          <ac:chgData name="Gude, JCJ (Jink)" userId="4ef21b44-81b7-4ebc-bb7e-31efdeb29dd8" providerId="ADAL" clId="{5F695888-244B-4D85-99A6-889921CF4C21}" dt="2022-06-15T11:36:48.786" v="3543" actId="1076"/>
          <ac:spMkLst>
            <pc:docMk/>
            <pc:sldMk cId="3988534938" sldId="478"/>
            <ac:spMk id="3" creationId="{2677B0AE-ADAB-4472-A9C8-9416F1EF3811}"/>
          </ac:spMkLst>
        </pc:spChg>
        <pc:spChg chg="mod">
          <ac:chgData name="Gude, JCJ (Jink)" userId="4ef21b44-81b7-4ebc-bb7e-31efdeb29dd8" providerId="ADAL" clId="{5F695888-244B-4D85-99A6-889921CF4C21}" dt="2022-06-15T11:36:48.786" v="3543" actId="1076"/>
          <ac:spMkLst>
            <pc:docMk/>
            <pc:sldMk cId="3988534938" sldId="478"/>
            <ac:spMk id="7" creationId="{1DDCED11-2390-41D3-A654-96E1E8ECF596}"/>
          </ac:spMkLst>
        </pc:spChg>
        <pc:spChg chg="add del">
          <ac:chgData name="Gude, JCJ (Jink)" userId="4ef21b44-81b7-4ebc-bb7e-31efdeb29dd8" providerId="ADAL" clId="{5F695888-244B-4D85-99A6-889921CF4C21}" dt="2022-06-15T11:36:32.104" v="3538" actId="22"/>
          <ac:spMkLst>
            <pc:docMk/>
            <pc:sldMk cId="3988534938" sldId="478"/>
            <ac:spMk id="10" creationId="{7AA3D343-8F7C-4C36-BEE6-52649DDDEA6C}"/>
          </ac:spMkLst>
        </pc:spChg>
        <pc:spChg chg="add mod">
          <ac:chgData name="Gude, JCJ (Jink)" userId="4ef21b44-81b7-4ebc-bb7e-31efdeb29dd8" providerId="ADAL" clId="{5F695888-244B-4D85-99A6-889921CF4C21}" dt="2022-06-15T11:36:55.432" v="3545" actId="1076"/>
          <ac:spMkLst>
            <pc:docMk/>
            <pc:sldMk cId="3988534938" sldId="478"/>
            <ac:spMk id="12" creationId="{A473FC65-27E0-4C47-AFA9-42FBC355F4EA}"/>
          </ac:spMkLst>
        </pc:spChg>
        <pc:graphicFrameChg chg="mod">
          <ac:chgData name="Gude, JCJ (Jink)" userId="4ef21b44-81b7-4ebc-bb7e-31efdeb29dd8" providerId="ADAL" clId="{5F695888-244B-4D85-99A6-889921CF4C21}" dt="2022-06-15T11:36:48.786" v="3543" actId="1076"/>
          <ac:graphicFrameMkLst>
            <pc:docMk/>
            <pc:sldMk cId="3988534938" sldId="478"/>
            <ac:graphicFrameMk id="4" creationId="{659A69F6-173A-4C99-9584-F4E0B935D924}"/>
          </ac:graphicFrameMkLst>
        </pc:graphicFrameChg>
        <pc:graphicFrameChg chg="mod modGraphic">
          <ac:chgData name="Gude, JCJ (Jink)" userId="4ef21b44-81b7-4ebc-bb7e-31efdeb29dd8" providerId="ADAL" clId="{5F695888-244B-4D85-99A6-889921CF4C21}" dt="2022-06-15T11:36:48.786" v="3543" actId="1076"/>
          <ac:graphicFrameMkLst>
            <pc:docMk/>
            <pc:sldMk cId="3988534938" sldId="478"/>
            <ac:graphicFrameMk id="5" creationId="{1A58DE06-33C3-41FA-9212-9C29D3512AED}"/>
          </ac:graphicFrameMkLst>
        </pc:graphicFrameChg>
        <pc:graphicFrameChg chg="mod">
          <ac:chgData name="Gude, JCJ (Jink)" userId="4ef21b44-81b7-4ebc-bb7e-31efdeb29dd8" providerId="ADAL" clId="{5F695888-244B-4D85-99A6-889921CF4C21}" dt="2022-06-15T11:36:48.786" v="3543" actId="1076"/>
          <ac:graphicFrameMkLst>
            <pc:docMk/>
            <pc:sldMk cId="3988534938" sldId="478"/>
            <ac:graphicFrameMk id="6" creationId="{EB7B005A-D075-4E80-9D01-C74A744CBC24}"/>
          </ac:graphicFrameMkLst>
        </pc:graphicFrameChg>
        <pc:picChg chg="add mod">
          <ac:chgData name="Gude, JCJ (Jink)" userId="4ef21b44-81b7-4ebc-bb7e-31efdeb29dd8" providerId="ADAL" clId="{5F695888-244B-4D85-99A6-889921CF4C21}" dt="2022-06-15T11:36:52.351" v="3544" actId="1076"/>
          <ac:picMkLst>
            <pc:docMk/>
            <pc:sldMk cId="3988534938" sldId="478"/>
            <ac:picMk id="8" creationId="{E0BD279D-03B0-4F88-9949-DD87D0A980BB}"/>
          </ac:picMkLst>
        </pc:picChg>
      </pc:sldChg>
      <pc:sldChg chg="delSp modSp add del mod delAnim">
        <pc:chgData name="Gude, JCJ (Jink)" userId="4ef21b44-81b7-4ebc-bb7e-31efdeb29dd8" providerId="ADAL" clId="{5F695888-244B-4D85-99A6-889921CF4C21}" dt="2022-06-15T11:28:56.840" v="3447" actId="2696"/>
        <pc:sldMkLst>
          <pc:docMk/>
          <pc:sldMk cId="95309771" sldId="479"/>
        </pc:sldMkLst>
        <pc:spChg chg="del">
          <ac:chgData name="Gude, JCJ (Jink)" userId="4ef21b44-81b7-4ebc-bb7e-31efdeb29dd8" providerId="ADAL" clId="{5F695888-244B-4D85-99A6-889921CF4C21}" dt="2022-06-15T11:28:40.054" v="3444" actId="478"/>
          <ac:spMkLst>
            <pc:docMk/>
            <pc:sldMk cId="95309771" sldId="479"/>
            <ac:spMk id="3" creationId="{AB22C915-A1B4-4F97-8B94-CA3F81163951}"/>
          </ac:spMkLst>
        </pc:spChg>
        <pc:spChg chg="del">
          <ac:chgData name="Gude, JCJ (Jink)" userId="4ef21b44-81b7-4ebc-bb7e-31efdeb29dd8" providerId="ADAL" clId="{5F695888-244B-4D85-99A6-889921CF4C21}" dt="2022-06-15T11:28:42.117" v="3445" actId="478"/>
          <ac:spMkLst>
            <pc:docMk/>
            <pc:sldMk cId="95309771" sldId="479"/>
            <ac:spMk id="5" creationId="{C470D4CF-5C56-43E7-BD5E-CE9FA9007079}"/>
          </ac:spMkLst>
        </pc:spChg>
        <pc:graphicFrameChg chg="mod">
          <ac:chgData name="Gude, JCJ (Jink)" userId="4ef21b44-81b7-4ebc-bb7e-31efdeb29dd8" providerId="ADAL" clId="{5F695888-244B-4D85-99A6-889921CF4C21}" dt="2022-06-15T11:28:36.509" v="3443"/>
          <ac:graphicFrameMkLst>
            <pc:docMk/>
            <pc:sldMk cId="95309771" sldId="479"/>
            <ac:graphicFrameMk id="4" creationId="{1B8EDF48-07C6-4638-A1F5-7D58C5A5D3A2}"/>
          </ac:graphicFrameMkLst>
        </pc:graphicFrameChg>
      </pc:sldChg>
      <pc:sldChg chg="modSp add del ord">
        <pc:chgData name="Gude, JCJ (Jink)" userId="4ef21b44-81b7-4ebc-bb7e-31efdeb29dd8" providerId="ADAL" clId="{5F695888-244B-4D85-99A6-889921CF4C21}" dt="2022-06-15T12:36:55.352" v="4344" actId="47"/>
        <pc:sldMkLst>
          <pc:docMk/>
          <pc:sldMk cId="1991641106" sldId="479"/>
        </pc:sldMkLst>
        <pc:graphicFrameChg chg="mod">
          <ac:chgData name="Gude, JCJ (Jink)" userId="4ef21b44-81b7-4ebc-bb7e-31efdeb29dd8" providerId="ADAL" clId="{5F695888-244B-4D85-99A6-889921CF4C21}" dt="2022-06-15T12:36:46.870" v="4343"/>
          <ac:graphicFrameMkLst>
            <pc:docMk/>
            <pc:sldMk cId="1991641106" sldId="479"/>
            <ac:graphicFrameMk id="4" creationId="{1B8EDF48-07C6-4638-A1F5-7D58C5A5D3A2}"/>
          </ac:graphicFrameMkLst>
        </pc:graphicFrameChg>
      </pc:sldChg>
      <pc:sldChg chg="new del">
        <pc:chgData name="Gude, JCJ (Jink)" userId="4ef21b44-81b7-4ebc-bb7e-31efdeb29dd8" providerId="ADAL" clId="{5F695888-244B-4D85-99A6-889921CF4C21}" dt="2022-06-15T11:53:10.914" v="3852" actId="47"/>
        <pc:sldMkLst>
          <pc:docMk/>
          <pc:sldMk cId="370840439" sldId="480"/>
        </pc:sldMkLst>
      </pc:sldChg>
      <pc:sldChg chg="new">
        <pc:chgData name="Gude, JCJ (Jink)" userId="4ef21b44-81b7-4ebc-bb7e-31efdeb29dd8" providerId="ADAL" clId="{5F695888-244B-4D85-99A6-889921CF4C21}" dt="2022-06-15T12:08:55.817" v="3919" actId="680"/>
        <pc:sldMkLst>
          <pc:docMk/>
          <pc:sldMk cId="913815210" sldId="480"/>
        </pc:sldMkLst>
      </pc:sldChg>
    </pc:docChg>
  </pc:docChgLst>
  <pc:docChgLst>
    <pc:chgData name="Steen, GJ (Gerlof)" userId="07f3bbad-bab6-45a4-9d1a-20fd14fd99ee" providerId="ADAL" clId="{2C87679A-1E31-49D7-888B-19A32B0714D4}"/>
    <pc:docChg chg="custSel modSld">
      <pc:chgData name="Steen, GJ (Gerlof)" userId="07f3bbad-bab6-45a4-9d1a-20fd14fd99ee" providerId="ADAL" clId="{2C87679A-1E31-49D7-888B-19A32B0714D4}" dt="2022-06-14T14:59:08.763" v="48" actId="20577"/>
      <pc:docMkLst>
        <pc:docMk/>
      </pc:docMkLst>
      <pc:sldChg chg="modSp mod">
        <pc:chgData name="Steen, GJ (Gerlof)" userId="07f3bbad-bab6-45a4-9d1a-20fd14fd99ee" providerId="ADAL" clId="{2C87679A-1E31-49D7-888B-19A32B0714D4}" dt="2022-06-14T14:54:55.192" v="25" actId="20577"/>
        <pc:sldMkLst>
          <pc:docMk/>
          <pc:sldMk cId="0" sldId="256"/>
        </pc:sldMkLst>
        <pc:spChg chg="mod">
          <ac:chgData name="Steen, GJ (Gerlof)" userId="07f3bbad-bab6-45a4-9d1a-20fd14fd99ee" providerId="ADAL" clId="{2C87679A-1E31-49D7-888B-19A32B0714D4}" dt="2022-06-14T14:54:55.192" v="25" actId="20577"/>
          <ac:spMkLst>
            <pc:docMk/>
            <pc:sldMk cId="0" sldId="256"/>
            <ac:spMk id="22531" creationId="{00000000-0000-0000-0000-000000000000}"/>
          </ac:spMkLst>
        </pc:spChg>
      </pc:sldChg>
      <pc:sldChg chg="modSp mod addCm modCm">
        <pc:chgData name="Steen, GJ (Gerlof)" userId="07f3bbad-bab6-45a4-9d1a-20fd14fd99ee" providerId="ADAL" clId="{2C87679A-1E31-49D7-888B-19A32B0714D4}" dt="2022-06-14T14:55:33.677" v="28" actId="13926"/>
        <pc:sldMkLst>
          <pc:docMk/>
          <pc:sldMk cId="564408385" sldId="268"/>
        </pc:sldMkLst>
        <pc:spChg chg="mod">
          <ac:chgData name="Steen, GJ (Gerlof)" userId="07f3bbad-bab6-45a4-9d1a-20fd14fd99ee" providerId="ADAL" clId="{2C87679A-1E31-49D7-888B-19A32B0714D4}" dt="2022-06-14T14:55:33.677" v="28" actId="13926"/>
          <ac:spMkLst>
            <pc:docMk/>
            <pc:sldMk cId="564408385" sldId="268"/>
            <ac:spMk id="3" creationId="{DB4102BD-178C-4635-8B79-C10469679C63}"/>
          </ac:spMkLst>
        </pc:spChg>
      </pc:sldChg>
      <pc:sldChg chg="modSp mod">
        <pc:chgData name="Steen, GJ (Gerlof)" userId="07f3bbad-bab6-45a4-9d1a-20fd14fd99ee" providerId="ADAL" clId="{2C87679A-1E31-49D7-888B-19A32B0714D4}" dt="2022-06-14T14:55:47.494" v="33" actId="20577"/>
        <pc:sldMkLst>
          <pc:docMk/>
          <pc:sldMk cId="86726251" sldId="452"/>
        </pc:sldMkLst>
        <pc:spChg chg="mod">
          <ac:chgData name="Steen, GJ (Gerlof)" userId="07f3bbad-bab6-45a4-9d1a-20fd14fd99ee" providerId="ADAL" clId="{2C87679A-1E31-49D7-888B-19A32B0714D4}" dt="2022-06-14T14:55:47.494" v="33" actId="20577"/>
          <ac:spMkLst>
            <pc:docMk/>
            <pc:sldMk cId="86726251" sldId="452"/>
            <ac:spMk id="3" creationId="{84A3D868-3976-4F38-9EDC-8ABD8DD7B65E}"/>
          </ac:spMkLst>
        </pc:spChg>
      </pc:sldChg>
      <pc:sldChg chg="modSp mod">
        <pc:chgData name="Steen, GJ (Gerlof)" userId="07f3bbad-bab6-45a4-9d1a-20fd14fd99ee" providerId="ADAL" clId="{2C87679A-1E31-49D7-888B-19A32B0714D4}" dt="2022-06-14T14:54:28.741" v="5" actId="20577"/>
        <pc:sldMkLst>
          <pc:docMk/>
          <pc:sldMk cId="2985030416" sldId="457"/>
        </pc:sldMkLst>
        <pc:spChg chg="mod">
          <ac:chgData name="Steen, GJ (Gerlof)" userId="07f3bbad-bab6-45a4-9d1a-20fd14fd99ee" providerId="ADAL" clId="{2C87679A-1E31-49D7-888B-19A32B0714D4}" dt="2022-06-14T14:54:28.741" v="5" actId="20577"/>
          <ac:spMkLst>
            <pc:docMk/>
            <pc:sldMk cId="2985030416" sldId="457"/>
            <ac:spMk id="5" creationId="{C470D4CF-5C56-43E7-BD5E-CE9FA9007079}"/>
          </ac:spMkLst>
        </pc:spChg>
      </pc:sldChg>
      <pc:sldChg chg="modSp mod">
        <pc:chgData name="Steen, GJ (Gerlof)" userId="07f3bbad-bab6-45a4-9d1a-20fd14fd99ee" providerId="ADAL" clId="{2C87679A-1E31-49D7-888B-19A32B0714D4}" dt="2022-06-14T14:59:08.763" v="48" actId="20577"/>
        <pc:sldMkLst>
          <pc:docMk/>
          <pc:sldMk cId="3416535789" sldId="463"/>
        </pc:sldMkLst>
        <pc:spChg chg="mod">
          <ac:chgData name="Steen, GJ (Gerlof)" userId="07f3bbad-bab6-45a4-9d1a-20fd14fd99ee" providerId="ADAL" clId="{2C87679A-1E31-49D7-888B-19A32B0714D4}" dt="2022-06-14T14:59:08.763" v="48" actId="20577"/>
          <ac:spMkLst>
            <pc:docMk/>
            <pc:sldMk cId="3416535789" sldId="463"/>
            <ac:spMk id="2" creationId="{117D2603-5DDD-491B-B501-A43A48E2655C}"/>
          </ac:spMkLst>
        </pc:spChg>
        <pc:spChg chg="mod">
          <ac:chgData name="Steen, GJ (Gerlof)" userId="07f3bbad-bab6-45a4-9d1a-20fd14fd99ee" providerId="ADAL" clId="{2C87679A-1E31-49D7-888B-19A32B0714D4}" dt="2022-06-14T14:58:57.120" v="36" actId="20577"/>
          <ac:spMkLst>
            <pc:docMk/>
            <pc:sldMk cId="3416535789" sldId="463"/>
            <ac:spMk id="3" creationId="{1F6C5DB9-94E8-4C08-BCCA-013F38FD827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wnkia.sharepoint.com/sites/wrk-CoagulatievoorCeramac/Gedeelde%20documenten/General/rapportage%20werkmap/Rapportage%20fase%201/tabellen-excel/Waterkwaliteit%20fase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[Waterkwaliteit fase 1.xlsx]LCOCD grafiek!Draaitabel1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181522412134697"/>
          <c:y val="2.5713134552581337E-2"/>
          <c:w val="0.87207022369867049"/>
          <c:h val="0.584758944425210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'LCOCD grafiek'!$B$2:$B$3</c:f>
              <c:strCache>
                <c:ptCount val="1"/>
                <c:pt idx="0">
                  <c:v>PAN-PI-NOVAVO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grafiek'!$B$4:$B$14</c:f>
              <c:numCache>
                <c:formatCode>General</c:formatCode>
                <c:ptCount val="9"/>
                <c:pt idx="0">
                  <c:v>5716.5</c:v>
                </c:pt>
                <c:pt idx="1">
                  <c:v>39.25</c:v>
                </c:pt>
                <c:pt idx="2">
                  <c:v>5677</c:v>
                </c:pt>
                <c:pt idx="3">
                  <c:v>31</c:v>
                </c:pt>
                <c:pt idx="4">
                  <c:v>5646</c:v>
                </c:pt>
                <c:pt idx="5">
                  <c:v>3019</c:v>
                </c:pt>
                <c:pt idx="6">
                  <c:v>956</c:v>
                </c:pt>
                <c:pt idx="7">
                  <c:v>1061.5</c:v>
                </c:pt>
                <c:pt idx="8">
                  <c:v>609.5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58-4A47-851B-54967A31E3DB}"/>
            </c:ext>
          </c:extLst>
        </c:ser>
        <c:ser>
          <c:idx val="1"/>
          <c:order val="1"/>
          <c:tx>
            <c:strRef>
              <c:f>'LCOCD grafiek'!$C$2:$C$3</c:f>
              <c:strCache>
                <c:ptCount val="1"/>
                <c:pt idx="0">
                  <c:v>PAN-PI-NOVAAF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grafiek'!$C$4:$C$14</c:f>
              <c:numCache>
                <c:formatCode>General</c:formatCode>
                <c:ptCount val="9"/>
                <c:pt idx="0">
                  <c:v>2646.25</c:v>
                </c:pt>
                <c:pt idx="1">
                  <c:v>93.25</c:v>
                </c:pt>
                <c:pt idx="2">
                  <c:v>2552.75</c:v>
                </c:pt>
                <c:pt idx="3">
                  <c:v>-54.25</c:v>
                </c:pt>
                <c:pt idx="4">
                  <c:v>2618.5</c:v>
                </c:pt>
                <c:pt idx="5">
                  <c:v>986</c:v>
                </c:pt>
                <c:pt idx="6">
                  <c:v>887.75</c:v>
                </c:pt>
                <c:pt idx="7">
                  <c:v>360</c:v>
                </c:pt>
                <c:pt idx="8">
                  <c:v>373.5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58-4A47-851B-54967A31E3DB}"/>
            </c:ext>
          </c:extLst>
        </c:ser>
        <c:ser>
          <c:idx val="2"/>
          <c:order val="2"/>
          <c:tx>
            <c:strRef>
              <c:f>'LCOCD grafiek'!$D$2:$D$3</c:f>
              <c:strCache>
                <c:ptCount val="1"/>
                <c:pt idx="0">
                  <c:v>PAN-PI-CVC-CFS-EFF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grafiek'!$D$4:$D$14</c:f>
              <c:numCache>
                <c:formatCode>General</c:formatCode>
                <c:ptCount val="9"/>
                <c:pt idx="0">
                  <c:v>2183.375</c:v>
                </c:pt>
                <c:pt idx="1">
                  <c:v>49.5</c:v>
                </c:pt>
                <c:pt idx="2">
                  <c:v>2134.125</c:v>
                </c:pt>
                <c:pt idx="3">
                  <c:v>161.25</c:v>
                </c:pt>
                <c:pt idx="4">
                  <c:v>1972.875</c:v>
                </c:pt>
                <c:pt idx="5">
                  <c:v>830.75</c:v>
                </c:pt>
                <c:pt idx="6">
                  <c:v>133.875</c:v>
                </c:pt>
                <c:pt idx="7">
                  <c:v>607.5</c:v>
                </c:pt>
                <c:pt idx="8">
                  <c:v>400.75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58-4A47-851B-54967A31E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9186184"/>
        <c:axId val="529184216"/>
      </c:barChart>
      <c:catAx>
        <c:axId val="529186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4216"/>
        <c:crosses val="autoZero"/>
        <c:auto val="1"/>
        <c:lblAlgn val="ctr"/>
        <c:lblOffset val="100"/>
        <c:noMultiLvlLbl val="0"/>
      </c:catAx>
      <c:valAx>
        <c:axId val="5291842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9D188-8216-4CB9-BB1D-DADC16D9EC36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A295FAA-6C42-49B2-B11E-00642CF81A41}">
      <dgm:prSet phldrT="[Tekst]"/>
      <dgm:spPr/>
      <dgm:t>
        <a:bodyPr/>
        <a:lstStyle/>
        <a:p>
          <a:r>
            <a:rPr lang="nl-NL" dirty="0"/>
            <a:t>Streefwaarden</a:t>
          </a:r>
        </a:p>
      </dgm:t>
    </dgm:pt>
    <dgm:pt modelId="{3E3F3B17-D0C1-4920-B9B5-1365554FEDA0}" type="parTrans" cxnId="{44C99D9E-A4F5-4467-B0FA-168AE42D4448}">
      <dgm:prSet/>
      <dgm:spPr/>
      <dgm:t>
        <a:bodyPr/>
        <a:lstStyle/>
        <a:p>
          <a:endParaRPr lang="nl-NL"/>
        </a:p>
      </dgm:t>
    </dgm:pt>
    <dgm:pt modelId="{5A87B244-1586-4626-86BF-9A0C54916B1D}" type="sibTrans" cxnId="{44C99D9E-A4F5-4467-B0FA-168AE42D4448}">
      <dgm:prSet/>
      <dgm:spPr/>
      <dgm:t>
        <a:bodyPr/>
        <a:lstStyle/>
        <a:p>
          <a:endParaRPr lang="nl-NL"/>
        </a:p>
      </dgm:t>
    </dgm:pt>
    <dgm:pt modelId="{C1505BB8-2CC1-487A-AC52-809E1B426FDC}">
      <dgm:prSet phldrT="[Tekst]"/>
      <dgm:spPr/>
      <dgm:t>
        <a:bodyPr/>
        <a:lstStyle/>
        <a:p>
          <a:r>
            <a:rPr lang="nl-NL" dirty="0"/>
            <a:t>Bronkwaliteit</a:t>
          </a:r>
        </a:p>
      </dgm:t>
    </dgm:pt>
    <dgm:pt modelId="{11D007B3-7EE2-4D81-915E-1D2961C7A29C}" type="parTrans" cxnId="{8EB6EBAE-1BCF-4000-B6DD-1A60B2D4096F}">
      <dgm:prSet/>
      <dgm:spPr/>
      <dgm:t>
        <a:bodyPr/>
        <a:lstStyle/>
        <a:p>
          <a:endParaRPr lang="nl-NL"/>
        </a:p>
      </dgm:t>
    </dgm:pt>
    <dgm:pt modelId="{762FDF4C-5D53-46FE-A2A8-B785DA0F0101}" type="sibTrans" cxnId="{8EB6EBAE-1BCF-4000-B6DD-1A60B2D4096F}">
      <dgm:prSet/>
      <dgm:spPr/>
      <dgm:t>
        <a:bodyPr/>
        <a:lstStyle/>
        <a:p>
          <a:endParaRPr lang="nl-NL"/>
        </a:p>
      </dgm:t>
    </dgm:pt>
    <dgm:pt modelId="{A92CA2A5-2125-4597-9AC6-8AE82BE60847}">
      <dgm:prSet phldrT="[Teks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nl-NL" dirty="0"/>
        </a:p>
      </dgm:t>
    </dgm:pt>
    <dgm:pt modelId="{0E0FC47A-13D1-49EA-8157-0F871DDAA171}" type="parTrans" cxnId="{4DCC3832-A07D-4153-A72F-4C993DEBCF45}">
      <dgm:prSet/>
      <dgm:spPr/>
      <dgm:t>
        <a:bodyPr/>
        <a:lstStyle/>
        <a:p>
          <a:endParaRPr lang="nl-NL"/>
        </a:p>
      </dgm:t>
    </dgm:pt>
    <dgm:pt modelId="{3E263C02-912B-4E30-A460-BC17C0244E7B}" type="sibTrans" cxnId="{4DCC3832-A07D-4153-A72F-4C993DEBCF45}">
      <dgm:prSet/>
      <dgm:spPr/>
      <dgm:t>
        <a:bodyPr/>
        <a:lstStyle/>
        <a:p>
          <a:endParaRPr lang="nl-NL"/>
        </a:p>
      </dgm:t>
    </dgm:pt>
    <dgm:pt modelId="{CF00B93F-39A5-4B37-8C2B-227A99DE9FDA}">
      <dgm:prSet phldrT="[Tekst]"/>
      <dgm:spPr/>
      <dgm:t>
        <a:bodyPr/>
        <a:lstStyle/>
        <a:p>
          <a:r>
            <a:rPr lang="nl-NL" b="1" dirty="0"/>
            <a:t>Zuiveringsinspanning</a:t>
          </a:r>
        </a:p>
      </dgm:t>
    </dgm:pt>
    <dgm:pt modelId="{64D07532-0018-42B1-BFE0-B01BD45AAF10}" type="sibTrans" cxnId="{11D13398-1B0A-40A1-9299-E983A518ABFE}">
      <dgm:prSet/>
      <dgm:spPr/>
      <dgm:t>
        <a:bodyPr/>
        <a:lstStyle/>
        <a:p>
          <a:endParaRPr lang="nl-NL"/>
        </a:p>
      </dgm:t>
    </dgm:pt>
    <dgm:pt modelId="{1C48235A-3058-4675-AABF-AF6432D47E6E}" type="parTrans" cxnId="{11D13398-1B0A-40A1-9299-E983A518ABFE}">
      <dgm:prSet/>
      <dgm:spPr/>
      <dgm:t>
        <a:bodyPr/>
        <a:lstStyle/>
        <a:p>
          <a:endParaRPr lang="nl-NL"/>
        </a:p>
      </dgm:t>
    </dgm:pt>
    <dgm:pt modelId="{6BD69A9E-A069-4B94-B480-3B113CDEC5CC}">
      <dgm:prSet phldrT="[Tekst]"/>
      <dgm:spPr/>
      <dgm:t>
        <a:bodyPr/>
        <a:lstStyle/>
        <a:p>
          <a:r>
            <a:rPr lang="nl-NL" b="1" dirty="0"/>
            <a:t>Systeem</a:t>
          </a:r>
        </a:p>
      </dgm:t>
    </dgm:pt>
    <dgm:pt modelId="{98911935-A4FE-4D88-BEE6-15E6ADE46883}" type="parTrans" cxnId="{2F7B0601-B124-4C52-B595-8208E39DC4AF}">
      <dgm:prSet/>
      <dgm:spPr/>
      <dgm:t>
        <a:bodyPr/>
        <a:lstStyle/>
        <a:p>
          <a:endParaRPr lang="nl-NL"/>
        </a:p>
      </dgm:t>
    </dgm:pt>
    <dgm:pt modelId="{D5D92982-3A38-4F35-AF9A-308A941DF06B}" type="sibTrans" cxnId="{2F7B0601-B124-4C52-B595-8208E39DC4AF}">
      <dgm:prSet/>
      <dgm:spPr/>
      <dgm:t>
        <a:bodyPr/>
        <a:lstStyle/>
        <a:p>
          <a:endParaRPr lang="nl-NL"/>
        </a:p>
      </dgm:t>
    </dgm:pt>
    <dgm:pt modelId="{0EE064A8-9198-4260-A225-7C48428119A2}">
      <dgm:prSet phldrT="[Tekst]"/>
      <dgm:spPr/>
      <dgm:t>
        <a:bodyPr/>
        <a:lstStyle/>
        <a:p>
          <a:r>
            <a:rPr lang="nl-NL" dirty="0"/>
            <a:t>Chemicaliën</a:t>
          </a:r>
        </a:p>
      </dgm:t>
    </dgm:pt>
    <dgm:pt modelId="{AE7FCED0-DFBC-44E2-924D-67F16ED914D1}" type="parTrans" cxnId="{8ADFB7F0-E31F-43DE-8030-9B8F10E98CA8}">
      <dgm:prSet/>
      <dgm:spPr/>
      <dgm:t>
        <a:bodyPr/>
        <a:lstStyle/>
        <a:p>
          <a:endParaRPr lang="nl-NL"/>
        </a:p>
      </dgm:t>
    </dgm:pt>
    <dgm:pt modelId="{E38BDBCD-4623-4AA7-8E57-D3F6BECF6601}" type="sibTrans" cxnId="{8ADFB7F0-E31F-43DE-8030-9B8F10E98CA8}">
      <dgm:prSet/>
      <dgm:spPr/>
      <dgm:t>
        <a:bodyPr/>
        <a:lstStyle/>
        <a:p>
          <a:endParaRPr lang="nl-NL"/>
        </a:p>
      </dgm:t>
    </dgm:pt>
    <dgm:pt modelId="{6217EF8F-DC56-4C6F-AB1E-3DBC854C26ED}">
      <dgm:prSet phldrT="[Tekst]"/>
      <dgm:spPr/>
      <dgm:t>
        <a:bodyPr/>
        <a:lstStyle/>
        <a:p>
          <a:r>
            <a:rPr lang="nl-NL" dirty="0"/>
            <a:t>Energie</a:t>
          </a:r>
        </a:p>
      </dgm:t>
    </dgm:pt>
    <dgm:pt modelId="{53D7003E-B4DA-45EB-8DFF-B64F389E59D1}" type="parTrans" cxnId="{EFA4E7DD-0D7A-4D1B-B6EA-16C795553515}">
      <dgm:prSet/>
      <dgm:spPr/>
      <dgm:t>
        <a:bodyPr/>
        <a:lstStyle/>
        <a:p>
          <a:endParaRPr lang="nl-NL"/>
        </a:p>
      </dgm:t>
    </dgm:pt>
    <dgm:pt modelId="{73112BEF-E4EB-424E-9FD6-35DF7FA4B007}" type="sibTrans" cxnId="{EFA4E7DD-0D7A-4D1B-B6EA-16C795553515}">
      <dgm:prSet/>
      <dgm:spPr/>
      <dgm:t>
        <a:bodyPr/>
        <a:lstStyle/>
        <a:p>
          <a:endParaRPr lang="nl-NL"/>
        </a:p>
      </dgm:t>
    </dgm:pt>
    <dgm:pt modelId="{AC7909FA-30C2-4190-BB52-C582B9139E78}">
      <dgm:prSet phldrT="[Tekst]"/>
      <dgm:spPr/>
      <dgm:t>
        <a:bodyPr/>
        <a:lstStyle/>
        <a:p>
          <a:r>
            <a:rPr lang="nl-NL" dirty="0"/>
            <a:t>Reststroom behandeling</a:t>
          </a:r>
        </a:p>
      </dgm:t>
    </dgm:pt>
    <dgm:pt modelId="{712A3C1B-368A-424E-8C67-F4FB6195F318}" type="parTrans" cxnId="{189EE3C2-CF8B-4825-8AB1-F11F32977298}">
      <dgm:prSet/>
      <dgm:spPr/>
      <dgm:t>
        <a:bodyPr/>
        <a:lstStyle/>
        <a:p>
          <a:endParaRPr lang="nl-NL"/>
        </a:p>
      </dgm:t>
    </dgm:pt>
    <dgm:pt modelId="{FE67EE1C-091B-4AEE-BF70-65CC1DA798BF}" type="sibTrans" cxnId="{189EE3C2-CF8B-4825-8AB1-F11F32977298}">
      <dgm:prSet/>
      <dgm:spPr/>
      <dgm:t>
        <a:bodyPr/>
        <a:lstStyle/>
        <a:p>
          <a:endParaRPr lang="nl-NL"/>
        </a:p>
      </dgm:t>
    </dgm:pt>
    <dgm:pt modelId="{08CAF69D-9270-42B8-9F6F-2A47611D42A9}">
      <dgm:prSet phldrT="[Tekst]"/>
      <dgm:spPr/>
      <dgm:t>
        <a:bodyPr/>
        <a:lstStyle/>
        <a:p>
          <a:r>
            <a:rPr lang="nl-NL" dirty="0"/>
            <a:t>Ingewikkelde zuivering</a:t>
          </a:r>
        </a:p>
      </dgm:t>
    </dgm:pt>
    <dgm:pt modelId="{BAFC98DC-940F-4943-BCA8-66C8468240DD}" type="parTrans" cxnId="{FD7846FC-1AC9-42F9-BB90-9D0A3B214B6F}">
      <dgm:prSet/>
      <dgm:spPr/>
      <dgm:t>
        <a:bodyPr/>
        <a:lstStyle/>
        <a:p>
          <a:endParaRPr lang="nl-NL"/>
        </a:p>
      </dgm:t>
    </dgm:pt>
    <dgm:pt modelId="{2BA2346F-57F8-4E87-8BD1-438B8B0E0C7A}" type="sibTrans" cxnId="{FD7846FC-1AC9-42F9-BB90-9D0A3B214B6F}">
      <dgm:prSet/>
      <dgm:spPr/>
      <dgm:t>
        <a:bodyPr/>
        <a:lstStyle/>
        <a:p>
          <a:endParaRPr lang="nl-NL"/>
        </a:p>
      </dgm:t>
    </dgm:pt>
    <dgm:pt modelId="{FEBC066B-9BC4-4ED8-B74A-FD16CB798CD2}" type="pres">
      <dgm:prSet presAssocID="{3EB9D188-8216-4CB9-BB1D-DADC16D9EC36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DCC91D9-2405-4514-9461-28C6D6715958}" type="pres">
      <dgm:prSet presAssocID="{3EB9D188-8216-4CB9-BB1D-DADC16D9EC36}" presName="dummyMaxCanvas" presStyleCnt="0"/>
      <dgm:spPr/>
    </dgm:pt>
    <dgm:pt modelId="{BC382851-2C0E-4494-94B9-181A90FC8CF1}" type="pres">
      <dgm:prSet presAssocID="{3EB9D188-8216-4CB9-BB1D-DADC16D9EC36}" presName="parentComposite" presStyleCnt="0"/>
      <dgm:spPr/>
    </dgm:pt>
    <dgm:pt modelId="{1B1B34F6-C74A-4FB8-9B78-B685F3FA6176}" type="pres">
      <dgm:prSet presAssocID="{3EB9D188-8216-4CB9-BB1D-DADC16D9EC36}" presName="parent1" presStyleLbl="alignAccFollowNode1" presStyleIdx="0" presStyleCnt="4">
        <dgm:presLayoutVars>
          <dgm:chMax val="4"/>
        </dgm:presLayoutVars>
      </dgm:prSet>
      <dgm:spPr/>
    </dgm:pt>
    <dgm:pt modelId="{27F632D0-B43B-44FD-AE5A-D87DA355246E}" type="pres">
      <dgm:prSet presAssocID="{3EB9D188-8216-4CB9-BB1D-DADC16D9EC36}" presName="parent2" presStyleLbl="alignAccFollowNode1" presStyleIdx="1" presStyleCnt="4">
        <dgm:presLayoutVars>
          <dgm:chMax val="4"/>
        </dgm:presLayoutVars>
      </dgm:prSet>
      <dgm:spPr/>
    </dgm:pt>
    <dgm:pt modelId="{E0811458-0B81-4BBC-A908-BF7210807B59}" type="pres">
      <dgm:prSet presAssocID="{3EB9D188-8216-4CB9-BB1D-DADC16D9EC36}" presName="childrenComposite" presStyleCnt="0"/>
      <dgm:spPr/>
    </dgm:pt>
    <dgm:pt modelId="{ADA4C1B9-90AF-4CC5-9697-019A6C77E9DF}" type="pres">
      <dgm:prSet presAssocID="{3EB9D188-8216-4CB9-BB1D-DADC16D9EC36}" presName="dummyMaxCanvas_ChildArea" presStyleCnt="0"/>
      <dgm:spPr/>
    </dgm:pt>
    <dgm:pt modelId="{3D0C6B06-0200-4176-9908-9744DD3EEFE5}" type="pres">
      <dgm:prSet presAssocID="{3EB9D188-8216-4CB9-BB1D-DADC16D9EC36}" presName="fulcrum" presStyleLbl="alignAccFollowNode1" presStyleIdx="2" presStyleCnt="4"/>
      <dgm:spPr/>
    </dgm:pt>
    <dgm:pt modelId="{3AA06D79-0733-41A7-A0C8-A6CF72EB2880}" type="pres">
      <dgm:prSet presAssocID="{3EB9D188-8216-4CB9-BB1D-DADC16D9EC36}" presName="balance_34" presStyleLbl="alignAccFollowNode1" presStyleIdx="3" presStyleCnt="4">
        <dgm:presLayoutVars>
          <dgm:bulletEnabled val="1"/>
        </dgm:presLayoutVars>
      </dgm:prSet>
      <dgm:spPr/>
    </dgm:pt>
    <dgm:pt modelId="{889280FD-2978-4666-815C-28B145D2559F}" type="pres">
      <dgm:prSet presAssocID="{3EB9D188-8216-4CB9-BB1D-DADC16D9EC36}" presName="right_34_1" presStyleLbl="node1" presStyleIdx="0" presStyleCnt="7">
        <dgm:presLayoutVars>
          <dgm:bulletEnabled val="1"/>
        </dgm:presLayoutVars>
      </dgm:prSet>
      <dgm:spPr/>
    </dgm:pt>
    <dgm:pt modelId="{A7E1C097-06F1-42FC-8677-41F678C72E19}" type="pres">
      <dgm:prSet presAssocID="{3EB9D188-8216-4CB9-BB1D-DADC16D9EC36}" presName="right_34_2" presStyleLbl="node1" presStyleIdx="1" presStyleCnt="7">
        <dgm:presLayoutVars>
          <dgm:bulletEnabled val="1"/>
        </dgm:presLayoutVars>
      </dgm:prSet>
      <dgm:spPr/>
    </dgm:pt>
    <dgm:pt modelId="{CDE34332-BB2F-48A8-8E45-C99AB3683878}" type="pres">
      <dgm:prSet presAssocID="{3EB9D188-8216-4CB9-BB1D-DADC16D9EC36}" presName="right_34_3" presStyleLbl="node1" presStyleIdx="2" presStyleCnt="7">
        <dgm:presLayoutVars>
          <dgm:bulletEnabled val="1"/>
        </dgm:presLayoutVars>
      </dgm:prSet>
      <dgm:spPr/>
    </dgm:pt>
    <dgm:pt modelId="{DC59DF45-C025-4F69-B232-122140F0B575}" type="pres">
      <dgm:prSet presAssocID="{3EB9D188-8216-4CB9-BB1D-DADC16D9EC36}" presName="right_34_4" presStyleLbl="node1" presStyleIdx="3" presStyleCnt="7">
        <dgm:presLayoutVars>
          <dgm:bulletEnabled val="1"/>
        </dgm:presLayoutVars>
      </dgm:prSet>
      <dgm:spPr/>
    </dgm:pt>
    <dgm:pt modelId="{D6F707A1-5E21-4F40-8300-C7EE4DC9C37F}" type="pres">
      <dgm:prSet presAssocID="{3EB9D188-8216-4CB9-BB1D-DADC16D9EC36}" presName="left_34_1" presStyleLbl="node1" presStyleIdx="4" presStyleCnt="7">
        <dgm:presLayoutVars>
          <dgm:bulletEnabled val="1"/>
        </dgm:presLayoutVars>
      </dgm:prSet>
      <dgm:spPr/>
    </dgm:pt>
    <dgm:pt modelId="{C5EF7F82-89C3-4486-9ED8-D97D829860B2}" type="pres">
      <dgm:prSet presAssocID="{3EB9D188-8216-4CB9-BB1D-DADC16D9EC36}" presName="left_34_2" presStyleLbl="node1" presStyleIdx="5" presStyleCnt="7">
        <dgm:presLayoutVars>
          <dgm:bulletEnabled val="1"/>
        </dgm:presLayoutVars>
      </dgm:prSet>
      <dgm:spPr/>
    </dgm:pt>
    <dgm:pt modelId="{88414EEE-9065-402A-A41C-E2F0041B1DAA}" type="pres">
      <dgm:prSet presAssocID="{3EB9D188-8216-4CB9-BB1D-DADC16D9EC36}" presName="left_34_3" presStyleLbl="node1" presStyleIdx="6" presStyleCnt="7">
        <dgm:presLayoutVars>
          <dgm:bulletEnabled val="1"/>
        </dgm:presLayoutVars>
      </dgm:prSet>
      <dgm:spPr/>
    </dgm:pt>
  </dgm:ptLst>
  <dgm:cxnLst>
    <dgm:cxn modelId="{2F7B0601-B124-4C52-B595-8208E39DC4AF}" srcId="{3EB9D188-8216-4CB9-BB1D-DADC16D9EC36}" destId="{6BD69A9E-A069-4B94-B480-3B113CDEC5CC}" srcOrd="1" destOrd="0" parTransId="{98911935-A4FE-4D88-BEE6-15E6ADE46883}" sibTransId="{D5D92982-3A38-4F35-AF9A-308A941DF06B}"/>
    <dgm:cxn modelId="{3384AB1D-0BF4-479C-8D3C-6FC848C9991B}" type="presOf" srcId="{6217EF8F-DC56-4C6F-AB1E-3DBC854C26ED}" destId="{A7E1C097-06F1-42FC-8677-41F678C72E19}" srcOrd="0" destOrd="0" presId="urn:microsoft.com/office/officeart/2005/8/layout/balance1"/>
    <dgm:cxn modelId="{F6FF6225-31C8-4115-A7F2-B4795EEAE996}" type="presOf" srcId="{DA295FAA-6C42-49B2-B11E-00642CF81A41}" destId="{D6F707A1-5E21-4F40-8300-C7EE4DC9C37F}" srcOrd="0" destOrd="0" presId="urn:microsoft.com/office/officeart/2005/8/layout/balance1"/>
    <dgm:cxn modelId="{4DCC3832-A07D-4153-A72F-4C993DEBCF45}" srcId="{CF00B93F-39A5-4B37-8C2B-227A99DE9FDA}" destId="{A92CA2A5-2125-4597-9AC6-8AE82BE60847}" srcOrd="1" destOrd="0" parTransId="{0E0FC47A-13D1-49EA-8157-0F871DDAA171}" sibTransId="{3E263C02-912B-4E30-A460-BC17C0244E7B}"/>
    <dgm:cxn modelId="{5C3ED256-796F-485B-B770-C80DA3054112}" type="presOf" srcId="{6BD69A9E-A069-4B94-B480-3B113CDEC5CC}" destId="{27F632D0-B43B-44FD-AE5A-D87DA355246E}" srcOrd="0" destOrd="0" presId="urn:microsoft.com/office/officeart/2005/8/layout/balance1"/>
    <dgm:cxn modelId="{FA55EE8A-BFB9-4995-84AA-DC8AEBBD5087}" type="presOf" srcId="{3EB9D188-8216-4CB9-BB1D-DADC16D9EC36}" destId="{FEBC066B-9BC4-4ED8-B74A-FD16CB798CD2}" srcOrd="0" destOrd="0" presId="urn:microsoft.com/office/officeart/2005/8/layout/balance1"/>
    <dgm:cxn modelId="{B62B5E92-7E81-4667-95BC-C54D015DB93D}" type="presOf" srcId="{C1505BB8-2CC1-487A-AC52-809E1B426FDC}" destId="{88414EEE-9065-402A-A41C-E2F0041B1DAA}" srcOrd="0" destOrd="0" presId="urn:microsoft.com/office/officeart/2005/8/layout/balance1"/>
    <dgm:cxn modelId="{11D13398-1B0A-40A1-9299-E983A518ABFE}" srcId="{3EB9D188-8216-4CB9-BB1D-DADC16D9EC36}" destId="{CF00B93F-39A5-4B37-8C2B-227A99DE9FDA}" srcOrd="0" destOrd="0" parTransId="{1C48235A-3058-4675-AABF-AF6432D47E6E}" sibTransId="{64D07532-0018-42B1-BFE0-B01BD45AAF10}"/>
    <dgm:cxn modelId="{44C99D9E-A4F5-4467-B0FA-168AE42D4448}" srcId="{CF00B93F-39A5-4B37-8C2B-227A99DE9FDA}" destId="{DA295FAA-6C42-49B2-B11E-00642CF81A41}" srcOrd="0" destOrd="0" parTransId="{3E3F3B17-D0C1-4920-B9B5-1365554FEDA0}" sibTransId="{5A87B244-1586-4626-86BF-9A0C54916B1D}"/>
    <dgm:cxn modelId="{8EB6EBAE-1BCF-4000-B6DD-1A60B2D4096F}" srcId="{CF00B93F-39A5-4B37-8C2B-227A99DE9FDA}" destId="{C1505BB8-2CC1-487A-AC52-809E1B426FDC}" srcOrd="2" destOrd="0" parTransId="{11D007B3-7EE2-4D81-915E-1D2961C7A29C}" sibTransId="{762FDF4C-5D53-46FE-A2A8-B785DA0F0101}"/>
    <dgm:cxn modelId="{3879D1BE-D192-474B-A076-ECA85C814163}" type="presOf" srcId="{08CAF69D-9270-42B8-9F6F-2A47611D42A9}" destId="{DC59DF45-C025-4F69-B232-122140F0B575}" srcOrd="0" destOrd="0" presId="urn:microsoft.com/office/officeart/2005/8/layout/balance1"/>
    <dgm:cxn modelId="{2009E2C1-42C6-4E82-A077-014FE4B802C0}" type="presOf" srcId="{AC7909FA-30C2-4190-BB52-C582B9139E78}" destId="{CDE34332-BB2F-48A8-8E45-C99AB3683878}" srcOrd="0" destOrd="0" presId="urn:microsoft.com/office/officeart/2005/8/layout/balance1"/>
    <dgm:cxn modelId="{189EE3C2-CF8B-4825-8AB1-F11F32977298}" srcId="{6BD69A9E-A069-4B94-B480-3B113CDEC5CC}" destId="{AC7909FA-30C2-4190-BB52-C582B9139E78}" srcOrd="2" destOrd="0" parTransId="{712A3C1B-368A-424E-8C67-F4FB6195F318}" sibTransId="{FE67EE1C-091B-4AEE-BF70-65CC1DA798BF}"/>
    <dgm:cxn modelId="{EC69A6D7-6A82-4C1A-8F36-ABB31A6923F1}" type="presOf" srcId="{A92CA2A5-2125-4597-9AC6-8AE82BE60847}" destId="{C5EF7F82-89C3-4486-9ED8-D97D829860B2}" srcOrd="0" destOrd="0" presId="urn:microsoft.com/office/officeart/2005/8/layout/balance1"/>
    <dgm:cxn modelId="{EFA4E7DD-0D7A-4D1B-B6EA-16C795553515}" srcId="{6BD69A9E-A069-4B94-B480-3B113CDEC5CC}" destId="{6217EF8F-DC56-4C6F-AB1E-3DBC854C26ED}" srcOrd="1" destOrd="0" parTransId="{53D7003E-B4DA-45EB-8DFF-B64F389E59D1}" sibTransId="{73112BEF-E4EB-424E-9FD6-35DF7FA4B007}"/>
    <dgm:cxn modelId="{3C51B6EF-13B7-4049-A697-78B3819316BC}" type="presOf" srcId="{CF00B93F-39A5-4B37-8C2B-227A99DE9FDA}" destId="{1B1B34F6-C74A-4FB8-9B78-B685F3FA6176}" srcOrd="0" destOrd="0" presId="urn:microsoft.com/office/officeart/2005/8/layout/balance1"/>
    <dgm:cxn modelId="{8ADFB7F0-E31F-43DE-8030-9B8F10E98CA8}" srcId="{6BD69A9E-A069-4B94-B480-3B113CDEC5CC}" destId="{0EE064A8-9198-4260-A225-7C48428119A2}" srcOrd="0" destOrd="0" parTransId="{AE7FCED0-DFBC-44E2-924D-67F16ED914D1}" sibTransId="{E38BDBCD-4623-4AA7-8E57-D3F6BECF6601}"/>
    <dgm:cxn modelId="{4AE585F5-80C8-431E-A366-1D94A175BBDA}" type="presOf" srcId="{0EE064A8-9198-4260-A225-7C48428119A2}" destId="{889280FD-2978-4666-815C-28B145D2559F}" srcOrd="0" destOrd="0" presId="urn:microsoft.com/office/officeart/2005/8/layout/balance1"/>
    <dgm:cxn modelId="{FD7846FC-1AC9-42F9-BB90-9D0A3B214B6F}" srcId="{6BD69A9E-A069-4B94-B480-3B113CDEC5CC}" destId="{08CAF69D-9270-42B8-9F6F-2A47611D42A9}" srcOrd="3" destOrd="0" parTransId="{BAFC98DC-940F-4943-BCA8-66C8468240DD}" sibTransId="{2BA2346F-57F8-4E87-8BD1-438B8B0E0C7A}"/>
    <dgm:cxn modelId="{45B33D71-5FE1-4391-85BC-7F4ABAE7095F}" type="presParOf" srcId="{FEBC066B-9BC4-4ED8-B74A-FD16CB798CD2}" destId="{4DCC91D9-2405-4514-9461-28C6D6715958}" srcOrd="0" destOrd="0" presId="urn:microsoft.com/office/officeart/2005/8/layout/balance1"/>
    <dgm:cxn modelId="{FFFE148D-AD63-4890-BE82-C592CA91FDFF}" type="presParOf" srcId="{FEBC066B-9BC4-4ED8-B74A-FD16CB798CD2}" destId="{BC382851-2C0E-4494-94B9-181A90FC8CF1}" srcOrd="1" destOrd="0" presId="urn:microsoft.com/office/officeart/2005/8/layout/balance1"/>
    <dgm:cxn modelId="{89E2B781-0335-4023-9D28-8776C476E808}" type="presParOf" srcId="{BC382851-2C0E-4494-94B9-181A90FC8CF1}" destId="{1B1B34F6-C74A-4FB8-9B78-B685F3FA6176}" srcOrd="0" destOrd="0" presId="urn:microsoft.com/office/officeart/2005/8/layout/balance1"/>
    <dgm:cxn modelId="{A6EDCA37-6944-4BB9-A549-AC2AAC8E72BA}" type="presParOf" srcId="{BC382851-2C0E-4494-94B9-181A90FC8CF1}" destId="{27F632D0-B43B-44FD-AE5A-D87DA355246E}" srcOrd="1" destOrd="0" presId="urn:microsoft.com/office/officeart/2005/8/layout/balance1"/>
    <dgm:cxn modelId="{F080B1D1-C959-4C82-9183-1E35DB59970C}" type="presParOf" srcId="{FEBC066B-9BC4-4ED8-B74A-FD16CB798CD2}" destId="{E0811458-0B81-4BBC-A908-BF7210807B59}" srcOrd="2" destOrd="0" presId="urn:microsoft.com/office/officeart/2005/8/layout/balance1"/>
    <dgm:cxn modelId="{E5DEBB37-B4CC-4C00-8CE7-25254AB71039}" type="presParOf" srcId="{E0811458-0B81-4BBC-A908-BF7210807B59}" destId="{ADA4C1B9-90AF-4CC5-9697-019A6C77E9DF}" srcOrd="0" destOrd="0" presId="urn:microsoft.com/office/officeart/2005/8/layout/balance1"/>
    <dgm:cxn modelId="{0786D01A-7C86-4AED-8A46-25E009A9DB1A}" type="presParOf" srcId="{E0811458-0B81-4BBC-A908-BF7210807B59}" destId="{3D0C6B06-0200-4176-9908-9744DD3EEFE5}" srcOrd="1" destOrd="0" presId="urn:microsoft.com/office/officeart/2005/8/layout/balance1"/>
    <dgm:cxn modelId="{921B62B0-5029-4F3C-9FD4-E6F7FF0467F4}" type="presParOf" srcId="{E0811458-0B81-4BBC-A908-BF7210807B59}" destId="{3AA06D79-0733-41A7-A0C8-A6CF72EB2880}" srcOrd="2" destOrd="0" presId="urn:microsoft.com/office/officeart/2005/8/layout/balance1"/>
    <dgm:cxn modelId="{F7DEE89E-A08F-4C7F-938F-BBA8B60D8EDB}" type="presParOf" srcId="{E0811458-0B81-4BBC-A908-BF7210807B59}" destId="{889280FD-2978-4666-815C-28B145D2559F}" srcOrd="3" destOrd="0" presId="urn:microsoft.com/office/officeart/2005/8/layout/balance1"/>
    <dgm:cxn modelId="{68AD0392-B484-462B-B581-3A795295B8EC}" type="presParOf" srcId="{E0811458-0B81-4BBC-A908-BF7210807B59}" destId="{A7E1C097-06F1-42FC-8677-41F678C72E19}" srcOrd="4" destOrd="0" presId="urn:microsoft.com/office/officeart/2005/8/layout/balance1"/>
    <dgm:cxn modelId="{45BDD5F1-10A3-4E9D-AEEB-3BBCC6A13E5B}" type="presParOf" srcId="{E0811458-0B81-4BBC-A908-BF7210807B59}" destId="{CDE34332-BB2F-48A8-8E45-C99AB3683878}" srcOrd="5" destOrd="0" presId="urn:microsoft.com/office/officeart/2005/8/layout/balance1"/>
    <dgm:cxn modelId="{F173649B-589A-491E-B95B-9E1E44B40B5C}" type="presParOf" srcId="{E0811458-0B81-4BBC-A908-BF7210807B59}" destId="{DC59DF45-C025-4F69-B232-122140F0B575}" srcOrd="6" destOrd="0" presId="urn:microsoft.com/office/officeart/2005/8/layout/balance1"/>
    <dgm:cxn modelId="{8919AAEE-DE7A-4C91-9848-022ACD8E98E9}" type="presParOf" srcId="{E0811458-0B81-4BBC-A908-BF7210807B59}" destId="{D6F707A1-5E21-4F40-8300-C7EE4DC9C37F}" srcOrd="7" destOrd="0" presId="urn:microsoft.com/office/officeart/2005/8/layout/balance1"/>
    <dgm:cxn modelId="{68BA044E-B8F7-4962-9641-8E013D8436EB}" type="presParOf" srcId="{E0811458-0B81-4BBC-A908-BF7210807B59}" destId="{C5EF7F82-89C3-4486-9ED8-D97D829860B2}" srcOrd="8" destOrd="0" presId="urn:microsoft.com/office/officeart/2005/8/layout/balance1"/>
    <dgm:cxn modelId="{060C29C5-B127-4EB9-9F1A-7F33FBB68B8C}" type="presParOf" srcId="{E0811458-0B81-4BBC-A908-BF7210807B59}" destId="{88414EEE-9065-402A-A41C-E2F0041B1DAA}" srcOrd="9" destOrd="0" presId="urn:microsoft.com/office/officeart/2005/8/layout/balance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0B29D1-5BF8-4980-8107-96AD80533A6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E184039-B495-419B-BCD0-13F81174D317}">
      <dgm:prSet phldrT="[Tekst]" custT="1"/>
      <dgm:spPr>
        <a:solidFill>
          <a:srgbClr val="002060"/>
        </a:solidFill>
      </dgm:spPr>
      <dgm:t>
        <a:bodyPr/>
        <a:lstStyle/>
        <a:p>
          <a:r>
            <a:rPr lang="nl-NL" sz="1200" dirty="0"/>
            <a:t>Technologenplatform/overleg</a:t>
          </a:r>
        </a:p>
      </dgm:t>
    </dgm:pt>
    <dgm:pt modelId="{EB26439E-57C3-42D1-92D0-454459A45B69}" type="parTrans" cxnId="{A7660023-CD48-4ACD-B941-43C0FC5BDD1F}">
      <dgm:prSet/>
      <dgm:spPr/>
      <dgm:t>
        <a:bodyPr/>
        <a:lstStyle/>
        <a:p>
          <a:endParaRPr lang="nl-NL"/>
        </a:p>
      </dgm:t>
    </dgm:pt>
    <dgm:pt modelId="{89D8F6EE-3B2F-410D-A5F8-C684A3383894}" type="sibTrans" cxnId="{A7660023-CD48-4ACD-B941-43C0FC5BDD1F}">
      <dgm:prSet/>
      <dgm:spPr/>
      <dgm:t>
        <a:bodyPr/>
        <a:lstStyle/>
        <a:p>
          <a:endParaRPr lang="nl-NL"/>
        </a:p>
      </dgm:t>
    </dgm:pt>
    <dgm:pt modelId="{7C52CFBE-1B13-44B9-A2AC-8374CF8D6E23}">
      <dgm:prSet phldrT="[Tekst]" custT="1"/>
      <dgm:spPr/>
      <dgm:t>
        <a:bodyPr/>
        <a:lstStyle/>
        <a:p>
          <a:r>
            <a:rPr lang="nl-NL" sz="1200" dirty="0"/>
            <a:t>PWNT-R&amp;D-Nijhuis-</a:t>
          </a:r>
          <a:r>
            <a:rPr lang="nl-NL" sz="1200" dirty="0" err="1"/>
            <a:t>Saur</a:t>
          </a:r>
          <a:endParaRPr lang="nl-NL" sz="1200" dirty="0"/>
        </a:p>
      </dgm:t>
    </dgm:pt>
    <dgm:pt modelId="{4EBDBCC9-9A81-472C-AD1D-937B47FD97CF}" type="parTrans" cxnId="{191F8116-3BFE-4A5F-B6CA-D031A8EF1EEE}">
      <dgm:prSet/>
      <dgm:spPr/>
      <dgm:t>
        <a:bodyPr/>
        <a:lstStyle/>
        <a:p>
          <a:endParaRPr lang="nl-NL"/>
        </a:p>
      </dgm:t>
    </dgm:pt>
    <dgm:pt modelId="{AF931A65-6775-418A-823E-FABBDE4B618D}" type="sibTrans" cxnId="{191F8116-3BFE-4A5F-B6CA-D031A8EF1EEE}">
      <dgm:prSet/>
      <dgm:spPr/>
      <dgm:t>
        <a:bodyPr/>
        <a:lstStyle/>
        <a:p>
          <a:endParaRPr lang="nl-NL"/>
        </a:p>
      </dgm:t>
    </dgm:pt>
    <dgm:pt modelId="{EE3BAD5B-242B-4243-A02C-B25EEB38936D}">
      <dgm:prSet phldrT="[Tekst]" custT="1"/>
      <dgm:spPr/>
      <dgm:t>
        <a:bodyPr/>
        <a:lstStyle/>
        <a:p>
          <a:r>
            <a:rPr lang="nl-NL" sz="1200" dirty="0"/>
            <a:t>Systeembesturing</a:t>
          </a:r>
        </a:p>
      </dgm:t>
    </dgm:pt>
    <dgm:pt modelId="{58B5C32E-1B81-40CF-BAB0-6A63A6C80AE5}" type="parTrans" cxnId="{1E781AF6-E33B-4085-AD83-4B352E1AB605}">
      <dgm:prSet/>
      <dgm:spPr/>
      <dgm:t>
        <a:bodyPr/>
        <a:lstStyle/>
        <a:p>
          <a:endParaRPr lang="nl-NL"/>
        </a:p>
      </dgm:t>
    </dgm:pt>
    <dgm:pt modelId="{5D2507DB-F4AE-4D90-8DF4-22D9B6056D0E}" type="sibTrans" cxnId="{1E781AF6-E33B-4085-AD83-4B352E1AB605}">
      <dgm:prSet/>
      <dgm:spPr/>
      <dgm:t>
        <a:bodyPr/>
        <a:lstStyle/>
        <a:p>
          <a:endParaRPr lang="nl-NL" sz="3600"/>
        </a:p>
      </dgm:t>
    </dgm:pt>
    <dgm:pt modelId="{373A97D5-0BE0-4E7A-A5A1-BA5EF7689900}">
      <dgm:prSet phldrT="[Tekst]" custT="1"/>
      <dgm:spPr/>
      <dgm:t>
        <a:bodyPr/>
        <a:lstStyle/>
        <a:p>
          <a:r>
            <a:rPr lang="nl-NL" sz="1200" dirty="0"/>
            <a:t>BPD</a:t>
          </a:r>
        </a:p>
      </dgm:t>
    </dgm:pt>
    <dgm:pt modelId="{C15E94E4-09C8-45A9-861B-8142207ABA28}" type="parTrans" cxnId="{76093C96-3B92-47AE-A02D-400091CBA28B}">
      <dgm:prSet/>
      <dgm:spPr/>
      <dgm:t>
        <a:bodyPr/>
        <a:lstStyle/>
        <a:p>
          <a:endParaRPr lang="nl-NL"/>
        </a:p>
      </dgm:t>
    </dgm:pt>
    <dgm:pt modelId="{446C2209-2E58-4702-91EF-EF539A73BDFE}" type="sibTrans" cxnId="{76093C96-3B92-47AE-A02D-400091CBA28B}">
      <dgm:prSet/>
      <dgm:spPr/>
      <dgm:t>
        <a:bodyPr/>
        <a:lstStyle/>
        <a:p>
          <a:endParaRPr lang="nl-NL"/>
        </a:p>
      </dgm:t>
    </dgm:pt>
    <dgm:pt modelId="{F3A41294-748D-4315-9A69-9F55ADC88DF5}">
      <dgm:prSet phldrT="[Tekst]"/>
      <dgm:spPr/>
      <dgm:t>
        <a:bodyPr/>
        <a:lstStyle/>
        <a:p>
          <a:endParaRPr lang="nl-NL" dirty="0"/>
        </a:p>
      </dgm:t>
    </dgm:pt>
    <dgm:pt modelId="{1C96FA39-E78A-46F1-9004-37D72C2193AC}" type="parTrans" cxnId="{7F164E48-7A71-4F52-BD1B-FDEAA46A6483}">
      <dgm:prSet/>
      <dgm:spPr/>
      <dgm:t>
        <a:bodyPr/>
        <a:lstStyle/>
        <a:p>
          <a:endParaRPr lang="nl-NL"/>
        </a:p>
      </dgm:t>
    </dgm:pt>
    <dgm:pt modelId="{98C246DF-F35F-4FA0-8CFC-B65F994B6783}" type="sibTrans" cxnId="{7F164E48-7A71-4F52-BD1B-FDEAA46A6483}">
      <dgm:prSet/>
      <dgm:spPr/>
      <dgm:t>
        <a:bodyPr/>
        <a:lstStyle/>
        <a:p>
          <a:endParaRPr lang="nl-NL"/>
        </a:p>
      </dgm:t>
    </dgm:pt>
    <dgm:pt modelId="{4EF20012-EDFB-47F0-AFF6-4CD084C5BEC8}">
      <dgm:prSet phldrT="[Tekst]" custT="1"/>
      <dgm:spPr/>
      <dgm:t>
        <a:bodyPr/>
        <a:lstStyle/>
        <a:p>
          <a:r>
            <a:rPr lang="nl-NL" sz="1200" dirty="0"/>
            <a:t>5x procestechnologen</a:t>
          </a:r>
        </a:p>
      </dgm:t>
    </dgm:pt>
    <dgm:pt modelId="{90F21236-7FFA-4733-8EBF-9FFE22A60E01}" type="parTrans" cxnId="{31FAE603-31CE-476B-8734-1AF1F7C38799}">
      <dgm:prSet/>
      <dgm:spPr/>
      <dgm:t>
        <a:bodyPr/>
        <a:lstStyle/>
        <a:p>
          <a:endParaRPr lang="nl-NL"/>
        </a:p>
      </dgm:t>
    </dgm:pt>
    <dgm:pt modelId="{5D34AF4E-9784-4C40-8FC4-FF01F10638E4}" type="sibTrans" cxnId="{31FAE603-31CE-476B-8734-1AF1F7C38799}">
      <dgm:prSet/>
      <dgm:spPr/>
      <dgm:t>
        <a:bodyPr/>
        <a:lstStyle/>
        <a:p>
          <a:endParaRPr lang="nl-NL"/>
        </a:p>
      </dgm:t>
    </dgm:pt>
    <dgm:pt modelId="{3C13A22D-AA10-4FA0-A91B-792C41420E84}">
      <dgm:prSet phldrT="[Tekst]" custT="1"/>
      <dgm:spPr/>
      <dgm:t>
        <a:bodyPr/>
        <a:lstStyle/>
        <a:p>
          <a:r>
            <a:rPr lang="nl-NL" sz="1200" dirty="0" err="1"/>
            <a:t>Strat</a:t>
          </a:r>
          <a:r>
            <a:rPr lang="nl-NL" sz="1200" dirty="0"/>
            <a:t>. Adv. Technologie</a:t>
          </a:r>
        </a:p>
      </dgm:t>
    </dgm:pt>
    <dgm:pt modelId="{C35EA67F-B704-441A-9B73-A0063EFDF8B5}" type="parTrans" cxnId="{A879C15D-2ED6-4937-BD84-1888062DC8D5}">
      <dgm:prSet/>
      <dgm:spPr/>
      <dgm:t>
        <a:bodyPr/>
        <a:lstStyle/>
        <a:p>
          <a:endParaRPr lang="nl-NL"/>
        </a:p>
      </dgm:t>
    </dgm:pt>
    <dgm:pt modelId="{E4C9E301-6855-4C69-9A49-6EE40A646679}" type="sibTrans" cxnId="{A879C15D-2ED6-4937-BD84-1888062DC8D5}">
      <dgm:prSet/>
      <dgm:spPr/>
      <dgm:t>
        <a:bodyPr/>
        <a:lstStyle/>
        <a:p>
          <a:endParaRPr lang="nl-NL"/>
        </a:p>
      </dgm:t>
    </dgm:pt>
    <dgm:pt modelId="{8D98D203-87AA-4DBE-805B-92224B3CD3AA}">
      <dgm:prSet/>
      <dgm:spPr/>
      <dgm:t>
        <a:bodyPr/>
        <a:lstStyle/>
        <a:p>
          <a:r>
            <a:rPr lang="nl-NL" sz="1200" dirty="0"/>
            <a:t>Hoofd R&amp;D</a:t>
          </a:r>
        </a:p>
      </dgm:t>
    </dgm:pt>
    <dgm:pt modelId="{E90299FC-9974-4C83-A363-78A914D0BEFC}" type="parTrans" cxnId="{2DD49039-6535-462F-8112-F466D396DE19}">
      <dgm:prSet/>
      <dgm:spPr/>
      <dgm:t>
        <a:bodyPr/>
        <a:lstStyle/>
        <a:p>
          <a:endParaRPr lang="nl-NL"/>
        </a:p>
      </dgm:t>
    </dgm:pt>
    <dgm:pt modelId="{75EE99EC-2445-4643-8EBD-E3ECA3718E53}" type="sibTrans" cxnId="{2DD49039-6535-462F-8112-F466D396DE19}">
      <dgm:prSet/>
      <dgm:spPr/>
      <dgm:t>
        <a:bodyPr/>
        <a:lstStyle/>
        <a:p>
          <a:endParaRPr lang="nl-NL"/>
        </a:p>
      </dgm:t>
    </dgm:pt>
    <dgm:pt modelId="{147A3D4F-8208-4BD3-A508-D4B1418726C9}">
      <dgm:prSet phldrT="[Tekst]" custT="1"/>
      <dgm:spPr/>
      <dgm:t>
        <a:bodyPr/>
        <a:lstStyle/>
        <a:p>
          <a:r>
            <a:rPr lang="nl-NL" sz="1200" dirty="0"/>
            <a:t>2x Vacature technologen</a:t>
          </a:r>
        </a:p>
      </dgm:t>
    </dgm:pt>
    <dgm:pt modelId="{E8938D4E-B264-4155-96B7-D3651210BD33}" type="parTrans" cxnId="{68CE3293-0813-43B8-9B66-99B87A7A7252}">
      <dgm:prSet/>
      <dgm:spPr/>
      <dgm:t>
        <a:bodyPr/>
        <a:lstStyle/>
        <a:p>
          <a:endParaRPr lang="nl-NL"/>
        </a:p>
      </dgm:t>
    </dgm:pt>
    <dgm:pt modelId="{4359C8EB-0B34-4137-8658-3427994320B3}" type="sibTrans" cxnId="{68CE3293-0813-43B8-9B66-99B87A7A7252}">
      <dgm:prSet/>
      <dgm:spPr/>
      <dgm:t>
        <a:bodyPr/>
        <a:lstStyle/>
        <a:p>
          <a:endParaRPr lang="nl-NL"/>
        </a:p>
      </dgm:t>
    </dgm:pt>
    <dgm:pt modelId="{897101D4-A527-40A5-9C8B-31BF7DF8B3D7}">
      <dgm:prSet/>
      <dgm:spPr/>
      <dgm:t>
        <a:bodyPr/>
        <a:lstStyle/>
        <a:p>
          <a:endParaRPr lang="nl-NL" sz="1200" dirty="0"/>
        </a:p>
      </dgm:t>
    </dgm:pt>
    <dgm:pt modelId="{EB7AD56D-2847-43A6-995A-2D989ED6D054}" type="parTrans" cxnId="{9D6A5309-4780-4144-BF11-E17AC16BBECA}">
      <dgm:prSet/>
      <dgm:spPr/>
    </dgm:pt>
    <dgm:pt modelId="{A52A7D06-6774-4018-B930-7B4779219B18}" type="sibTrans" cxnId="{9D6A5309-4780-4144-BF11-E17AC16BBECA}">
      <dgm:prSet/>
      <dgm:spPr/>
    </dgm:pt>
    <dgm:pt modelId="{4C7ADD45-5273-4212-B222-2B399FAE0D73}" type="pres">
      <dgm:prSet presAssocID="{5E0B29D1-5BF8-4980-8107-96AD80533A6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1D53D58-D2A2-4309-B822-5629A6B16CCC}" type="pres">
      <dgm:prSet presAssocID="{4E184039-B495-419B-BCD0-13F81174D317}" presName="centerShape" presStyleLbl="node0" presStyleIdx="0" presStyleCnt="1" custScaleX="128486" custScaleY="135181"/>
      <dgm:spPr/>
    </dgm:pt>
    <dgm:pt modelId="{A810DC5A-0AAA-4338-8C91-C66D620804C5}" type="pres">
      <dgm:prSet presAssocID="{7C52CFBE-1B13-44B9-A2AC-8374CF8D6E23}" presName="node" presStyleLbl="node1" presStyleIdx="0" presStyleCnt="3" custScaleX="238421" custScaleY="175431">
        <dgm:presLayoutVars>
          <dgm:bulletEnabled val="1"/>
        </dgm:presLayoutVars>
      </dgm:prSet>
      <dgm:spPr/>
    </dgm:pt>
    <dgm:pt modelId="{16DC651B-1D84-4D6A-8E62-1AF319BDBD38}" type="pres">
      <dgm:prSet presAssocID="{7C52CFBE-1B13-44B9-A2AC-8374CF8D6E23}" presName="dummy" presStyleCnt="0"/>
      <dgm:spPr/>
    </dgm:pt>
    <dgm:pt modelId="{9754187C-BA92-48D2-BF6D-1BE6919EE41D}" type="pres">
      <dgm:prSet presAssocID="{AF931A65-6775-418A-823E-FABBDE4B618D}" presName="sibTrans" presStyleLbl="sibTrans2D1" presStyleIdx="0" presStyleCnt="3"/>
      <dgm:spPr/>
    </dgm:pt>
    <dgm:pt modelId="{363E1EDF-8FA2-4DBF-91E5-A71098703C97}" type="pres">
      <dgm:prSet presAssocID="{EE3BAD5B-242B-4243-A02C-B25EEB38936D}" presName="node" presStyleLbl="node1" presStyleIdx="1" presStyleCnt="3" custScaleX="185788" custScaleY="162058">
        <dgm:presLayoutVars>
          <dgm:bulletEnabled val="1"/>
        </dgm:presLayoutVars>
      </dgm:prSet>
      <dgm:spPr/>
    </dgm:pt>
    <dgm:pt modelId="{913A6027-6A7F-4FF0-8BE4-AF5CF7B3BA49}" type="pres">
      <dgm:prSet presAssocID="{EE3BAD5B-242B-4243-A02C-B25EEB38936D}" presName="dummy" presStyleCnt="0"/>
      <dgm:spPr/>
    </dgm:pt>
    <dgm:pt modelId="{0AA634CC-95B2-4FE5-8F26-69CFE2CB2BE9}" type="pres">
      <dgm:prSet presAssocID="{5D2507DB-F4AE-4D90-8DF4-22D9B6056D0E}" presName="sibTrans" presStyleLbl="sibTrans2D1" presStyleIdx="1" presStyleCnt="3"/>
      <dgm:spPr/>
    </dgm:pt>
    <dgm:pt modelId="{395C83EC-DB3F-453F-8678-71FF613312E8}" type="pres">
      <dgm:prSet presAssocID="{373A97D5-0BE0-4E7A-A5A1-BA5EF7689900}" presName="node" presStyleLbl="node1" presStyleIdx="2" presStyleCnt="3" custScaleX="215313" custScaleY="180606">
        <dgm:presLayoutVars>
          <dgm:bulletEnabled val="1"/>
        </dgm:presLayoutVars>
      </dgm:prSet>
      <dgm:spPr/>
    </dgm:pt>
    <dgm:pt modelId="{8F6F00B1-38B9-4059-A93C-2E6594C1A627}" type="pres">
      <dgm:prSet presAssocID="{373A97D5-0BE0-4E7A-A5A1-BA5EF7689900}" presName="dummy" presStyleCnt="0"/>
      <dgm:spPr/>
    </dgm:pt>
    <dgm:pt modelId="{8B629D9C-253B-49AA-ADCB-9494E0CDA9C9}" type="pres">
      <dgm:prSet presAssocID="{446C2209-2E58-4702-91EF-EF539A73BDFE}" presName="sibTrans" presStyleLbl="sibTrans2D1" presStyleIdx="2" presStyleCnt="3"/>
      <dgm:spPr/>
    </dgm:pt>
  </dgm:ptLst>
  <dgm:cxnLst>
    <dgm:cxn modelId="{31FAE603-31CE-476B-8734-1AF1F7C38799}" srcId="{EE3BAD5B-242B-4243-A02C-B25EEB38936D}" destId="{4EF20012-EDFB-47F0-AFF6-4CD084C5BEC8}" srcOrd="0" destOrd="0" parTransId="{90F21236-7FFA-4733-8EBF-9FFE22A60E01}" sibTransId="{5D34AF4E-9784-4C40-8FC4-FF01F10638E4}"/>
    <dgm:cxn modelId="{9D6A5309-4780-4144-BF11-E17AC16BBECA}" srcId="{7C52CFBE-1B13-44B9-A2AC-8374CF8D6E23}" destId="{897101D4-A527-40A5-9C8B-31BF7DF8B3D7}" srcOrd="1" destOrd="0" parTransId="{EB7AD56D-2847-43A6-995A-2D989ED6D054}" sibTransId="{A52A7D06-6774-4018-B930-7B4779219B18}"/>
    <dgm:cxn modelId="{191F8116-3BFE-4A5F-B6CA-D031A8EF1EEE}" srcId="{4E184039-B495-419B-BCD0-13F81174D317}" destId="{7C52CFBE-1B13-44B9-A2AC-8374CF8D6E23}" srcOrd="0" destOrd="0" parTransId="{4EBDBCC9-9A81-472C-AD1D-937B47FD97CF}" sibTransId="{AF931A65-6775-418A-823E-FABBDE4B618D}"/>
    <dgm:cxn modelId="{A7660023-CD48-4ACD-B941-43C0FC5BDD1F}" srcId="{5E0B29D1-5BF8-4980-8107-96AD80533A61}" destId="{4E184039-B495-419B-BCD0-13F81174D317}" srcOrd="0" destOrd="0" parTransId="{EB26439E-57C3-42D1-92D0-454459A45B69}" sibTransId="{89D8F6EE-3B2F-410D-A5F8-C684A3383894}"/>
    <dgm:cxn modelId="{6D282D29-9F17-46A0-A8FC-4AE70E2C87DB}" type="presOf" srcId="{8D98D203-87AA-4DBE-805B-92224B3CD3AA}" destId="{A810DC5A-0AAA-4338-8C91-C66D620804C5}" srcOrd="0" destOrd="1" presId="urn:microsoft.com/office/officeart/2005/8/layout/radial6"/>
    <dgm:cxn modelId="{BE104529-CB7B-4370-8A9E-4DF4E0436D48}" type="presOf" srcId="{AF931A65-6775-418A-823E-FABBDE4B618D}" destId="{9754187C-BA92-48D2-BF6D-1BE6919EE41D}" srcOrd="0" destOrd="0" presId="urn:microsoft.com/office/officeart/2005/8/layout/radial6"/>
    <dgm:cxn modelId="{491E432A-ADEF-4DCF-8AC4-AFD3C15FFE8E}" type="presOf" srcId="{EE3BAD5B-242B-4243-A02C-B25EEB38936D}" destId="{363E1EDF-8FA2-4DBF-91E5-A71098703C97}" srcOrd="0" destOrd="0" presId="urn:microsoft.com/office/officeart/2005/8/layout/radial6"/>
    <dgm:cxn modelId="{2DD49039-6535-462F-8112-F466D396DE19}" srcId="{7C52CFBE-1B13-44B9-A2AC-8374CF8D6E23}" destId="{8D98D203-87AA-4DBE-805B-92224B3CD3AA}" srcOrd="0" destOrd="0" parTransId="{E90299FC-9974-4C83-A363-78A914D0BEFC}" sibTransId="{75EE99EC-2445-4643-8EBD-E3ECA3718E53}"/>
    <dgm:cxn modelId="{2D29993B-3184-44F4-B252-3228BBF04937}" type="presOf" srcId="{4EF20012-EDFB-47F0-AFF6-4CD084C5BEC8}" destId="{363E1EDF-8FA2-4DBF-91E5-A71098703C97}" srcOrd="0" destOrd="1" presId="urn:microsoft.com/office/officeart/2005/8/layout/radial6"/>
    <dgm:cxn modelId="{A879C15D-2ED6-4937-BD84-1888062DC8D5}" srcId="{373A97D5-0BE0-4E7A-A5A1-BA5EF7689900}" destId="{3C13A22D-AA10-4FA0-A91B-792C41420E84}" srcOrd="0" destOrd="0" parTransId="{C35EA67F-B704-441A-9B73-A0063EFDF8B5}" sibTransId="{E4C9E301-6855-4C69-9A49-6EE40A646679}"/>
    <dgm:cxn modelId="{958B5962-86C2-45EA-93B3-37DBC87C7857}" type="presOf" srcId="{446C2209-2E58-4702-91EF-EF539A73BDFE}" destId="{8B629D9C-253B-49AA-ADCB-9494E0CDA9C9}" srcOrd="0" destOrd="0" presId="urn:microsoft.com/office/officeart/2005/8/layout/radial6"/>
    <dgm:cxn modelId="{517ABB42-EFC1-4CE9-A25A-FCB0F3E2F793}" type="presOf" srcId="{7C52CFBE-1B13-44B9-A2AC-8374CF8D6E23}" destId="{A810DC5A-0AAA-4338-8C91-C66D620804C5}" srcOrd="0" destOrd="0" presId="urn:microsoft.com/office/officeart/2005/8/layout/radial6"/>
    <dgm:cxn modelId="{6B93CE47-0453-4BC7-BCA1-25E29AB75C8F}" type="presOf" srcId="{147A3D4F-8208-4BD3-A508-D4B1418726C9}" destId="{395C83EC-DB3F-453F-8678-71FF613312E8}" srcOrd="0" destOrd="2" presId="urn:microsoft.com/office/officeart/2005/8/layout/radial6"/>
    <dgm:cxn modelId="{7F164E48-7A71-4F52-BD1B-FDEAA46A6483}" srcId="{5E0B29D1-5BF8-4980-8107-96AD80533A61}" destId="{F3A41294-748D-4315-9A69-9F55ADC88DF5}" srcOrd="1" destOrd="0" parTransId="{1C96FA39-E78A-46F1-9004-37D72C2193AC}" sibTransId="{98C246DF-F35F-4FA0-8CFC-B65F994B6783}"/>
    <dgm:cxn modelId="{F7A14A74-BC9A-409A-A783-E06073713A38}" type="presOf" srcId="{897101D4-A527-40A5-9C8B-31BF7DF8B3D7}" destId="{A810DC5A-0AAA-4338-8C91-C66D620804C5}" srcOrd="0" destOrd="2" presId="urn:microsoft.com/office/officeart/2005/8/layout/radial6"/>
    <dgm:cxn modelId="{47CF2B7C-6966-4B40-8014-044714C03C95}" type="presOf" srcId="{5D2507DB-F4AE-4D90-8DF4-22D9B6056D0E}" destId="{0AA634CC-95B2-4FE5-8F26-69CFE2CB2BE9}" srcOrd="0" destOrd="0" presId="urn:microsoft.com/office/officeart/2005/8/layout/radial6"/>
    <dgm:cxn modelId="{E8AA4B92-945F-45E6-9B5B-87C474C7A4DD}" type="presOf" srcId="{5E0B29D1-5BF8-4980-8107-96AD80533A61}" destId="{4C7ADD45-5273-4212-B222-2B399FAE0D73}" srcOrd="0" destOrd="0" presId="urn:microsoft.com/office/officeart/2005/8/layout/radial6"/>
    <dgm:cxn modelId="{68CE3293-0813-43B8-9B66-99B87A7A7252}" srcId="{373A97D5-0BE0-4E7A-A5A1-BA5EF7689900}" destId="{147A3D4F-8208-4BD3-A508-D4B1418726C9}" srcOrd="1" destOrd="0" parTransId="{E8938D4E-B264-4155-96B7-D3651210BD33}" sibTransId="{4359C8EB-0B34-4137-8658-3427994320B3}"/>
    <dgm:cxn modelId="{76093C96-3B92-47AE-A02D-400091CBA28B}" srcId="{4E184039-B495-419B-BCD0-13F81174D317}" destId="{373A97D5-0BE0-4E7A-A5A1-BA5EF7689900}" srcOrd="2" destOrd="0" parTransId="{C15E94E4-09C8-45A9-861B-8142207ABA28}" sibTransId="{446C2209-2E58-4702-91EF-EF539A73BDFE}"/>
    <dgm:cxn modelId="{0D00DCA7-8C90-4CF6-A5A4-7C4FB876ACD4}" type="presOf" srcId="{4E184039-B495-419B-BCD0-13F81174D317}" destId="{01D53D58-D2A2-4309-B822-5629A6B16CCC}" srcOrd="0" destOrd="0" presId="urn:microsoft.com/office/officeart/2005/8/layout/radial6"/>
    <dgm:cxn modelId="{78A23FCD-A0CC-45CF-9851-E64173C082BF}" type="presOf" srcId="{373A97D5-0BE0-4E7A-A5A1-BA5EF7689900}" destId="{395C83EC-DB3F-453F-8678-71FF613312E8}" srcOrd="0" destOrd="0" presId="urn:microsoft.com/office/officeart/2005/8/layout/radial6"/>
    <dgm:cxn modelId="{1E781AF6-E33B-4085-AD83-4B352E1AB605}" srcId="{4E184039-B495-419B-BCD0-13F81174D317}" destId="{EE3BAD5B-242B-4243-A02C-B25EEB38936D}" srcOrd="1" destOrd="0" parTransId="{58B5C32E-1B81-40CF-BAB0-6A63A6C80AE5}" sibTransId="{5D2507DB-F4AE-4D90-8DF4-22D9B6056D0E}"/>
    <dgm:cxn modelId="{7CDDB5F6-081A-44C5-B2F6-2AABD4A64B59}" type="presOf" srcId="{3C13A22D-AA10-4FA0-A91B-792C41420E84}" destId="{395C83EC-DB3F-453F-8678-71FF613312E8}" srcOrd="0" destOrd="1" presId="urn:microsoft.com/office/officeart/2005/8/layout/radial6"/>
    <dgm:cxn modelId="{87FB303F-8305-4A9E-9D3B-8E6EE2467C40}" type="presParOf" srcId="{4C7ADD45-5273-4212-B222-2B399FAE0D73}" destId="{01D53D58-D2A2-4309-B822-5629A6B16CCC}" srcOrd="0" destOrd="0" presId="urn:microsoft.com/office/officeart/2005/8/layout/radial6"/>
    <dgm:cxn modelId="{F6D2FA92-5D49-468F-AB27-5DF3095BD199}" type="presParOf" srcId="{4C7ADD45-5273-4212-B222-2B399FAE0D73}" destId="{A810DC5A-0AAA-4338-8C91-C66D620804C5}" srcOrd="1" destOrd="0" presId="urn:microsoft.com/office/officeart/2005/8/layout/radial6"/>
    <dgm:cxn modelId="{C101B43A-B7AC-44B5-9756-A6E235748127}" type="presParOf" srcId="{4C7ADD45-5273-4212-B222-2B399FAE0D73}" destId="{16DC651B-1D84-4D6A-8E62-1AF319BDBD38}" srcOrd="2" destOrd="0" presId="urn:microsoft.com/office/officeart/2005/8/layout/radial6"/>
    <dgm:cxn modelId="{B4B25E9D-48F3-4F39-9A3B-763A103D9B83}" type="presParOf" srcId="{4C7ADD45-5273-4212-B222-2B399FAE0D73}" destId="{9754187C-BA92-48D2-BF6D-1BE6919EE41D}" srcOrd="3" destOrd="0" presId="urn:microsoft.com/office/officeart/2005/8/layout/radial6"/>
    <dgm:cxn modelId="{78C16ADB-5454-40A6-A2A0-F2F7798FCB2C}" type="presParOf" srcId="{4C7ADD45-5273-4212-B222-2B399FAE0D73}" destId="{363E1EDF-8FA2-4DBF-91E5-A71098703C97}" srcOrd="4" destOrd="0" presId="urn:microsoft.com/office/officeart/2005/8/layout/radial6"/>
    <dgm:cxn modelId="{60004E86-B7B7-4E69-B2D2-5D3EFA60E0DA}" type="presParOf" srcId="{4C7ADD45-5273-4212-B222-2B399FAE0D73}" destId="{913A6027-6A7F-4FF0-8BE4-AF5CF7B3BA49}" srcOrd="5" destOrd="0" presId="urn:microsoft.com/office/officeart/2005/8/layout/radial6"/>
    <dgm:cxn modelId="{0293033D-3ECE-4E40-ACFE-E3D41A1D45A5}" type="presParOf" srcId="{4C7ADD45-5273-4212-B222-2B399FAE0D73}" destId="{0AA634CC-95B2-4FE5-8F26-69CFE2CB2BE9}" srcOrd="6" destOrd="0" presId="urn:microsoft.com/office/officeart/2005/8/layout/radial6"/>
    <dgm:cxn modelId="{A85925E2-2588-4C3B-B9B0-A160AE939C33}" type="presParOf" srcId="{4C7ADD45-5273-4212-B222-2B399FAE0D73}" destId="{395C83EC-DB3F-453F-8678-71FF613312E8}" srcOrd="7" destOrd="0" presId="urn:microsoft.com/office/officeart/2005/8/layout/radial6"/>
    <dgm:cxn modelId="{C872AB4E-E00C-4FF3-BF95-87C3F839009D}" type="presParOf" srcId="{4C7ADD45-5273-4212-B222-2B399FAE0D73}" destId="{8F6F00B1-38B9-4059-A93C-2E6594C1A627}" srcOrd="8" destOrd="0" presId="urn:microsoft.com/office/officeart/2005/8/layout/radial6"/>
    <dgm:cxn modelId="{FB2791F1-7080-4888-A724-80F3399F706E}" type="presParOf" srcId="{4C7ADD45-5273-4212-B222-2B399FAE0D73}" destId="{8B629D9C-253B-49AA-ADCB-9494E0CDA9C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CO</a:t>
          </a:r>
          <a:r>
            <a:rPr lang="nl-NL" baseline="-25000" dirty="0"/>
            <a:t>2</a:t>
          </a:r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err="1"/>
            <a:t>NaOH</a:t>
          </a:r>
          <a:endParaRPr lang="nl-NL"/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FeCl</a:t>
          </a:r>
          <a:r>
            <a:rPr lang="nl-NL" baseline="-25000" dirty="0"/>
            <a:t>3</a:t>
          </a:r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UVT</a:t>
          </a:r>
          <a:endParaRPr lang="nl-NL" baseline="-25000" dirty="0"/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dirty="0"/>
            <a:t>Na</a:t>
          </a:r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Cl</a:t>
          </a:r>
          <a:endParaRPr lang="nl-NL" baseline="-25000" dirty="0"/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B34F6-C74A-4FB8-9B78-B685F3FA6176}">
      <dsp:nvSpPr>
        <dsp:cNvPr id="0" name=""/>
        <dsp:cNvSpPr/>
      </dsp:nvSpPr>
      <dsp:spPr>
        <a:xfrm>
          <a:off x="226382" y="416884"/>
          <a:ext cx="1358296" cy="75460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b="1" kern="1200" dirty="0"/>
            <a:t>Zuiveringsinspanning</a:t>
          </a:r>
        </a:p>
      </dsp:txBody>
      <dsp:txXfrm>
        <a:off x="248484" y="438986"/>
        <a:ext cx="1314092" cy="710405"/>
      </dsp:txXfrm>
    </dsp:sp>
    <dsp:sp modelId="{27F632D0-B43B-44FD-AE5A-D87DA355246E}">
      <dsp:nvSpPr>
        <dsp:cNvPr id="0" name=""/>
        <dsp:cNvSpPr/>
      </dsp:nvSpPr>
      <dsp:spPr>
        <a:xfrm>
          <a:off x="2188366" y="416884"/>
          <a:ext cx="1358296" cy="75460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b="1" kern="1200" dirty="0"/>
            <a:t>Systeem</a:t>
          </a:r>
        </a:p>
      </dsp:txBody>
      <dsp:txXfrm>
        <a:off x="2210468" y="438986"/>
        <a:ext cx="1314092" cy="710405"/>
      </dsp:txXfrm>
    </dsp:sp>
    <dsp:sp modelId="{3D0C6B06-0200-4176-9908-9744DD3EEFE5}">
      <dsp:nvSpPr>
        <dsp:cNvPr id="0" name=""/>
        <dsp:cNvSpPr/>
      </dsp:nvSpPr>
      <dsp:spPr>
        <a:xfrm>
          <a:off x="1603544" y="3623973"/>
          <a:ext cx="565956" cy="56595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06D79-0733-41A7-A0C8-A6CF72EB2880}">
      <dsp:nvSpPr>
        <dsp:cNvPr id="0" name=""/>
        <dsp:cNvSpPr/>
      </dsp:nvSpPr>
      <dsp:spPr>
        <a:xfrm rot="240000">
          <a:off x="188133" y="3381454"/>
          <a:ext cx="3396778" cy="2375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280FD-2978-4666-815C-28B145D2559F}">
      <dsp:nvSpPr>
        <dsp:cNvPr id="0" name=""/>
        <dsp:cNvSpPr/>
      </dsp:nvSpPr>
      <dsp:spPr>
        <a:xfrm rot="240000">
          <a:off x="2231259" y="2953542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Chemicaliën</a:t>
          </a:r>
        </a:p>
      </dsp:txBody>
      <dsp:txXfrm>
        <a:off x="2253984" y="2976267"/>
        <a:ext cx="1302522" cy="420064"/>
      </dsp:txXfrm>
    </dsp:sp>
    <dsp:sp modelId="{A7E1C097-06F1-42FC-8677-41F678C72E19}">
      <dsp:nvSpPr>
        <dsp:cNvPr id="0" name=""/>
        <dsp:cNvSpPr/>
      </dsp:nvSpPr>
      <dsp:spPr>
        <a:xfrm rot="240000">
          <a:off x="2268989" y="2455500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Energie</a:t>
          </a:r>
        </a:p>
      </dsp:txBody>
      <dsp:txXfrm>
        <a:off x="2291714" y="2478225"/>
        <a:ext cx="1302522" cy="420064"/>
      </dsp:txXfrm>
    </dsp:sp>
    <dsp:sp modelId="{CDE34332-BB2F-48A8-8E45-C99AB3683878}">
      <dsp:nvSpPr>
        <dsp:cNvPr id="0" name=""/>
        <dsp:cNvSpPr/>
      </dsp:nvSpPr>
      <dsp:spPr>
        <a:xfrm rot="240000">
          <a:off x="2306719" y="1957458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Reststroom behandeling</a:t>
          </a:r>
        </a:p>
      </dsp:txBody>
      <dsp:txXfrm>
        <a:off x="2329444" y="1980183"/>
        <a:ext cx="1302522" cy="420064"/>
      </dsp:txXfrm>
    </dsp:sp>
    <dsp:sp modelId="{DC59DF45-C025-4F69-B232-122140F0B575}">
      <dsp:nvSpPr>
        <dsp:cNvPr id="0" name=""/>
        <dsp:cNvSpPr/>
      </dsp:nvSpPr>
      <dsp:spPr>
        <a:xfrm rot="240000">
          <a:off x="2344450" y="1459416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Ingewikkelde zuivering</a:t>
          </a:r>
        </a:p>
      </dsp:txBody>
      <dsp:txXfrm>
        <a:off x="2367175" y="1482141"/>
        <a:ext cx="1302522" cy="420064"/>
      </dsp:txXfrm>
    </dsp:sp>
    <dsp:sp modelId="{D6F707A1-5E21-4F40-8300-C7EE4DC9C37F}">
      <dsp:nvSpPr>
        <dsp:cNvPr id="0" name=""/>
        <dsp:cNvSpPr/>
      </dsp:nvSpPr>
      <dsp:spPr>
        <a:xfrm rot="240000">
          <a:off x="269275" y="2817713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Streefwaarden</a:t>
          </a:r>
        </a:p>
      </dsp:txBody>
      <dsp:txXfrm>
        <a:off x="292000" y="2840438"/>
        <a:ext cx="1302522" cy="420064"/>
      </dsp:txXfrm>
    </dsp:sp>
    <dsp:sp modelId="{C5EF7F82-89C3-4486-9ED8-D97D829860B2}">
      <dsp:nvSpPr>
        <dsp:cNvPr id="0" name=""/>
        <dsp:cNvSpPr/>
      </dsp:nvSpPr>
      <dsp:spPr>
        <a:xfrm rot="240000">
          <a:off x="307005" y="2319671"/>
          <a:ext cx="1347972" cy="465514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100" kern="1200" dirty="0"/>
        </a:p>
      </dsp:txBody>
      <dsp:txXfrm>
        <a:off x="329730" y="2342396"/>
        <a:ext cx="1302522" cy="420064"/>
      </dsp:txXfrm>
    </dsp:sp>
    <dsp:sp modelId="{88414EEE-9065-402A-A41C-E2F0041B1DAA}">
      <dsp:nvSpPr>
        <dsp:cNvPr id="0" name=""/>
        <dsp:cNvSpPr/>
      </dsp:nvSpPr>
      <dsp:spPr>
        <a:xfrm rot="240000">
          <a:off x="344736" y="1821628"/>
          <a:ext cx="1347972" cy="465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Bronkwaliteit</a:t>
          </a:r>
        </a:p>
      </dsp:txBody>
      <dsp:txXfrm>
        <a:off x="367461" y="1844353"/>
        <a:ext cx="1302522" cy="420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9D9C-253B-49AA-ADCB-9494E0CDA9C9}">
      <dsp:nvSpPr>
        <dsp:cNvPr id="0" name=""/>
        <dsp:cNvSpPr/>
      </dsp:nvSpPr>
      <dsp:spPr>
        <a:xfrm>
          <a:off x="2942187" y="668560"/>
          <a:ext cx="3182175" cy="3182175"/>
        </a:xfrm>
        <a:prstGeom prst="blockArc">
          <a:avLst>
            <a:gd name="adj1" fmla="val 9000000"/>
            <a:gd name="adj2" fmla="val 162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634CC-95B2-4FE5-8F26-69CFE2CB2BE9}">
      <dsp:nvSpPr>
        <dsp:cNvPr id="0" name=""/>
        <dsp:cNvSpPr/>
      </dsp:nvSpPr>
      <dsp:spPr>
        <a:xfrm>
          <a:off x="2942187" y="668560"/>
          <a:ext cx="3182175" cy="3182175"/>
        </a:xfrm>
        <a:prstGeom prst="blockArc">
          <a:avLst>
            <a:gd name="adj1" fmla="val 1800000"/>
            <a:gd name="adj2" fmla="val 90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4187C-BA92-48D2-BF6D-1BE6919EE41D}">
      <dsp:nvSpPr>
        <dsp:cNvPr id="0" name=""/>
        <dsp:cNvSpPr/>
      </dsp:nvSpPr>
      <dsp:spPr>
        <a:xfrm>
          <a:off x="2942187" y="668560"/>
          <a:ext cx="3182175" cy="3182175"/>
        </a:xfrm>
        <a:prstGeom prst="blockArc">
          <a:avLst>
            <a:gd name="adj1" fmla="val 16200000"/>
            <a:gd name="adj2" fmla="val 18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53D58-D2A2-4309-B822-5629A6B16CCC}">
      <dsp:nvSpPr>
        <dsp:cNvPr id="0" name=""/>
        <dsp:cNvSpPr/>
      </dsp:nvSpPr>
      <dsp:spPr>
        <a:xfrm>
          <a:off x="3593603" y="1271013"/>
          <a:ext cx="1879342" cy="1977269"/>
        </a:xfrm>
        <a:prstGeom prst="ellips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Technologenplatform/overleg</a:t>
          </a:r>
        </a:p>
      </dsp:txBody>
      <dsp:txXfrm>
        <a:off x="3868826" y="1560577"/>
        <a:ext cx="1328896" cy="1398141"/>
      </dsp:txXfrm>
    </dsp:sp>
    <dsp:sp modelId="{A810DC5A-0AAA-4338-8C91-C66D620804C5}">
      <dsp:nvSpPr>
        <dsp:cNvPr id="0" name=""/>
        <dsp:cNvSpPr/>
      </dsp:nvSpPr>
      <dsp:spPr>
        <a:xfrm>
          <a:off x="3312704" y="-192679"/>
          <a:ext cx="2441140" cy="1796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PWNT-R&amp;D-Nijhuis-</a:t>
          </a:r>
          <a:r>
            <a:rPr lang="nl-NL" sz="1200" kern="1200" dirty="0" err="1"/>
            <a:t>Saur</a:t>
          </a:r>
          <a:endParaRPr lang="nl-N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/>
            <a:t>Hoofd R&amp;D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NL" sz="1200" kern="1200" dirty="0"/>
        </a:p>
      </dsp:txBody>
      <dsp:txXfrm>
        <a:off x="3670201" y="70368"/>
        <a:ext cx="1726146" cy="1270105"/>
      </dsp:txXfrm>
    </dsp:sp>
    <dsp:sp modelId="{363E1EDF-8FA2-4DBF-91E5-A71098703C97}">
      <dsp:nvSpPr>
        <dsp:cNvPr id="0" name=""/>
        <dsp:cNvSpPr/>
      </dsp:nvSpPr>
      <dsp:spPr>
        <a:xfrm>
          <a:off x="4928154" y="2207124"/>
          <a:ext cx="1902242" cy="1659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Systeembesturing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/>
            <a:t>5x procestechnologen</a:t>
          </a:r>
        </a:p>
      </dsp:txBody>
      <dsp:txXfrm>
        <a:off x="5206731" y="2450119"/>
        <a:ext cx="1345088" cy="1173286"/>
      </dsp:txXfrm>
    </dsp:sp>
    <dsp:sp modelId="{395C83EC-DB3F-453F-8678-71FF613312E8}">
      <dsp:nvSpPr>
        <dsp:cNvPr id="0" name=""/>
        <dsp:cNvSpPr/>
      </dsp:nvSpPr>
      <dsp:spPr>
        <a:xfrm>
          <a:off x="2085002" y="2112170"/>
          <a:ext cx="2204542" cy="18491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BPD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/>
            <a:t>Strat</a:t>
          </a:r>
          <a:r>
            <a:rPr lang="nl-NL" sz="1200" kern="1200" dirty="0"/>
            <a:t>. Adv. Technologie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/>
            <a:t>2x Vacature technologen</a:t>
          </a:r>
        </a:p>
      </dsp:txBody>
      <dsp:txXfrm>
        <a:off x="2407850" y="2382977"/>
        <a:ext cx="1558846" cy="13075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CO</a:t>
          </a:r>
          <a:r>
            <a:rPr lang="nl-NL" sz="1900" kern="1200" baseline="-25000" dirty="0"/>
            <a:t>2</a:t>
          </a:r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err="1"/>
            <a:t>NaOH</a:t>
          </a:r>
          <a:endParaRPr lang="nl-NL" sz="1900" kern="1200"/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FeCl</a:t>
          </a:r>
          <a:r>
            <a:rPr lang="nl-NL" sz="1900" kern="1200" baseline="-25000" dirty="0"/>
            <a:t>3</a:t>
          </a:r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UVT</a:t>
          </a:r>
          <a:endParaRPr lang="nl-NL" sz="3800" kern="1200" baseline="-25000" dirty="0"/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Na</a:t>
          </a:r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Cl</a:t>
          </a:r>
          <a:endParaRPr lang="nl-NL" sz="3800" kern="1200" baseline="-25000" dirty="0"/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22FA2-0889-44F0-8BB6-1DACD58F01F0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55C4D-5468-4E1F-B1D6-3F7581BDE7A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350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 wereld van PWN technologie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55C4D-5468-4E1F-B1D6-3F7581BDE7A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62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dirty="0">
                <a:solidFill>
                  <a:srgbClr val="242424"/>
                </a:solidFill>
                <a:effectLst/>
                <a:latin typeface="-apple-system"/>
              </a:rPr>
              <a:t>Voor CO2 betekent dat 49% reductie van onze uitstoot (t.o.v. 1997) in 2030, 95% in 2050. De overige doelstellingen uit het klimaatakkoord hebben we ook overgenomen, deze staan in de Ondernemingsvisie als:</a:t>
            </a:r>
          </a:p>
          <a:p>
            <a:pPr algn="l"/>
            <a:br>
              <a:rPr lang="nl-NL" b="0" i="0" dirty="0">
                <a:solidFill>
                  <a:srgbClr val="242424"/>
                </a:solidFill>
                <a:effectLst/>
                <a:latin typeface="-apple-system"/>
              </a:rPr>
            </a:br>
            <a:endParaRPr lang="nl-NL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242424"/>
                </a:solidFill>
                <a:effectLst/>
                <a:latin typeface="-apple-system"/>
              </a:rPr>
              <a:t>In 2050 wekt PWN al haar elektriciteit CO2-vrij op.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242424"/>
                </a:solidFill>
                <a:effectLst/>
                <a:latin typeface="-apple-system"/>
              </a:rPr>
              <a:t>In 2050 zijn de gebouwen van PWN CO2-vrij (in constructie, onderhoud en gebruik).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242424"/>
                </a:solidFill>
                <a:effectLst/>
                <a:latin typeface="-apple-system"/>
              </a:rPr>
              <a:t>In 2050 zijn al onze grondstoffen, producten en processen circulair.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242424"/>
                </a:solidFill>
                <a:effectLst/>
                <a:latin typeface="-apple-system"/>
              </a:rPr>
              <a:t>In 2050 is alle mobiliteit en transport bij PWN </a:t>
            </a:r>
            <a:r>
              <a:rPr lang="nl-NL" dirty="0" err="1">
                <a:solidFill>
                  <a:srgbClr val="242424"/>
                </a:solidFill>
                <a:effectLst/>
                <a:latin typeface="-apple-system"/>
              </a:rPr>
              <a:t>emissieloos</a:t>
            </a:r>
            <a:r>
              <a:rPr lang="nl-NL" dirty="0">
                <a:solidFill>
                  <a:srgbClr val="242424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242424"/>
                </a:solidFill>
                <a:effectLst/>
                <a:latin typeface="-apple-system"/>
              </a:rPr>
              <a:t>In 2050 kent PWN een klimaatneutraal natuursysteem.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55C4D-5468-4E1F-B1D6-3F7581BDE7A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172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460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PSA3 SIX-C90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(EC)BW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flux van 80-90 l/m2/h</a:t>
            </a:r>
          </a:p>
          <a:p>
            <a:pPr marL="385445" indent="-385445"/>
            <a:r>
              <a:rPr lang="en-US">
                <a:latin typeface="Arial"/>
                <a:cs typeface="Arial"/>
              </a:rPr>
              <a:t>In </a:t>
            </a:r>
            <a:r>
              <a:rPr lang="en-US" err="1">
                <a:latin typeface="Arial"/>
                <a:cs typeface="Arial"/>
              </a:rPr>
              <a:t>periode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augustus</a:t>
            </a:r>
            <a:r>
              <a:rPr lang="en-US">
                <a:latin typeface="Arial"/>
                <a:cs typeface="Arial"/>
              </a:rPr>
              <a:t> tm </a:t>
            </a:r>
            <a:r>
              <a:rPr lang="en-US" err="1">
                <a:latin typeface="Arial"/>
                <a:cs typeface="Arial"/>
              </a:rPr>
              <a:t>oktober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loopt</a:t>
            </a:r>
            <a:r>
              <a:rPr lang="en-US">
                <a:latin typeface="Arial"/>
                <a:cs typeface="Arial"/>
              </a:rPr>
              <a:t> 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op van 30 kPa </a:t>
            </a:r>
            <a:r>
              <a:rPr lang="en-US" err="1">
                <a:latin typeface="Arial"/>
                <a:cs typeface="Arial"/>
              </a:rPr>
              <a:t>naar</a:t>
            </a:r>
            <a:r>
              <a:rPr lang="en-US">
                <a:latin typeface="Arial"/>
                <a:cs typeface="Arial"/>
              </a:rPr>
              <a:t> 80 kPa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Coagulatie-C1 pilot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flux van 90-180 l/m2/h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Fe carry-over &lt;5-15 mg/L</a:t>
            </a:r>
            <a:endParaRPr lang="en-US">
              <a:latin typeface="Arial"/>
            </a:endParaRPr>
          </a:p>
          <a:p>
            <a:pPr marL="385445" indent="-385445"/>
            <a:r>
              <a:rPr lang="en-US">
                <a:latin typeface="Arial"/>
                <a:cs typeface="Arial"/>
              </a:rPr>
              <a:t>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de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blijft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rond</a:t>
            </a:r>
            <a:r>
              <a:rPr lang="en-US">
                <a:latin typeface="Arial"/>
                <a:cs typeface="Arial"/>
              </a:rPr>
              <a:t> de 5-20 kPa</a:t>
            </a:r>
            <a:endParaRPr lang="en-US">
              <a:latin typeface="Arial"/>
            </a:endParaRP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796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stijl te bewerken</a:t>
            </a:r>
          </a:p>
        </p:txBody>
      </p:sp>
      <p:sp>
        <p:nvSpPr>
          <p:cNvPr id="18435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E5F0A63F-10AA-4F87-B474-F5EC7F44C3EC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6888019-FFA9-48D9-B9FA-39579BBF3D0F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5F28E-221E-4D98-A202-A7D101726225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637450-25B1-44F3-BBE8-CC2B25CF334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60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809BB-540A-4053-80AA-A3C175A073ED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322B6D-5481-4562-A9F4-233D8E56C64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84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8800C3-0206-4577-853A-D51DF408C911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B309D-8A77-405A-A9A5-9BB735FAE9F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te bewerken</a:t>
            </a:r>
          </a:p>
        </p:txBody>
      </p:sp>
      <p:sp>
        <p:nvSpPr>
          <p:cNvPr id="21508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49FD3F9-5544-487F-BFB9-C2848EEE1F8A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E614E4D-4D14-4FE6-A797-92E3AEF22B81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3B23A-D296-48F3-8948-913EC3E43545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3A9DE-8F31-4129-A108-706B5F5FA89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32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4FD959-39DA-4A14-AD81-9C77C9F205D1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3C528-AE39-4D86-AC05-8BCA86E141B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87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292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238691-70A0-41DD-B9BC-419DE6EDD0B9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ABF43-A9A7-4061-8670-4A419299513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820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C20F1-C716-40FD-BE23-C3F6987FC02C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369EE-47A2-4286-ADA6-131E71548EE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73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2380E2-FF49-49CC-AA52-42BCD0EA5694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B68E-0642-45C3-BC24-F253A1B36A5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28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49C0B-7287-4AF0-9F72-D90E9283D5E2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03E00-EDF1-4D1F-AD88-03A0B469FFE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56A537-8E1D-4432-AFF9-F5F89A025DE8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5F101-18DC-4191-82DA-E707BF033D3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04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40E54-4D44-4F75-9B1F-EB7B287D49E1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07FA5-ACF0-4B22-90B0-FAEB4F6C95A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13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3E6EB3-543D-4313-B67D-FA4C5AF1581E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03391-FA45-44B3-AEFB-C4D7215C980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7042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611BF8-FD9C-4250-B41E-C69C2F3A3AF6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8DD45-9300-46C8-9073-A113754AEEA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405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557213"/>
            <a:ext cx="2228850" cy="5392737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557213"/>
            <a:ext cx="6534150" cy="5392737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4C641B-4FC8-4A9C-9551-B0D8072AB7A5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76A63-3EEA-4028-8FBA-1AF84F65791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89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D61A25-EE4E-4BCC-B986-E96F72C7223D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6DC576-B1E0-44A4-987C-06BC18A1F5B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9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FEEE4-F7CE-4597-9376-61331290AC43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277E7-87A4-4D3A-A3A3-77BCEF87F81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86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32008-41BC-4F7D-9DAD-2F15AAE38F0D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5CA55-ECD2-4FC1-A85A-A898B7237CF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91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5E448-8973-4F92-A7D6-722770D64227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0C3F6-8231-4ACE-A7CE-256E62557E8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48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EA6158-2DDE-49EC-8C23-04940DAE01E0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54589-E39A-46CB-8AC6-E1A1F3C77B3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58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FB847A-3BBE-44C2-8C29-CBBD9388E6B1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CE793-96FF-4144-9DF5-9BCD907B30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7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3" y="273049"/>
            <a:ext cx="3259006" cy="116205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3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02C055-6618-4532-B3F7-CB731D400D06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19A569-556F-4096-861E-7C768E2F112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13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28A6C34-98DB-4C7F-94FD-F5A4E4E31DC8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69590F07-7A13-4AD7-86C9-26E35B870C28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</p:sldLayoutIdLst>
  <p:txStyles>
    <p:titleStyle>
      <a:lvl1pPr algn="l" defTabSz="1030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Arial" charset="0"/>
          <a:ea typeface="+mn-ea"/>
          <a:cs typeface="+mn-cs"/>
        </a:defRPr>
      </a:lvl1pPr>
      <a:lvl2pPr marL="836613" indent="-3222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Arial" charset="0"/>
          <a:ea typeface="+mn-ea"/>
          <a:cs typeface="+mn-cs"/>
        </a:defRPr>
      </a:lvl2pPr>
      <a:lvl3pPr marL="1289050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2"/>
          </a:solidFill>
          <a:latin typeface="Arial" charset="0"/>
          <a:ea typeface="+mn-ea"/>
          <a:cs typeface="+mn-cs"/>
        </a:defRPr>
      </a:lvl3pPr>
      <a:lvl4pPr marL="1804988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4pPr>
      <a:lvl5pPr marL="2320925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20484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AF8307A1-122D-4DAD-AAC6-8F61982A0745}" type="datetimeFigureOut">
              <a:rPr lang="nl-NL"/>
              <a:pPr/>
              <a:t>15-6-2022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C1E0095-1E91-43FA-9112-92BEC9E4F489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36613" indent="-322263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2"/>
          </a:solidFill>
          <a:latin typeface="+mn-lt"/>
        </a:defRPr>
      </a:lvl2pPr>
      <a:lvl3pPr marL="1289050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1700">
          <a:solidFill>
            <a:schemeClr val="tx2"/>
          </a:solidFill>
          <a:latin typeface="+mn-lt"/>
        </a:defRPr>
      </a:lvl3pPr>
      <a:lvl4pPr marL="1804988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2"/>
          </a:solidFill>
          <a:latin typeface="+mn-lt"/>
        </a:defRPr>
      </a:lvl4pPr>
      <a:lvl5pPr marL="23209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5pPr>
      <a:lvl6pPr marL="27781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6pPr>
      <a:lvl7pPr marL="32353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7pPr>
      <a:lvl8pPr marL="36925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8pPr>
      <a:lvl9pPr marL="41497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Strategisch beraad: Technologie</a:t>
            </a:r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>
          <a:xfrm>
            <a:off x="704528" y="4437063"/>
            <a:ext cx="8353425" cy="914400"/>
          </a:xfrm>
        </p:spPr>
        <p:txBody>
          <a:bodyPr/>
          <a:lstStyle/>
          <a:p>
            <a:r>
              <a:rPr lang="nl-NL" dirty="0"/>
              <a:t>15 juni 2022</a:t>
            </a:r>
          </a:p>
          <a:p>
            <a:endParaRPr lang="nl-NL" dirty="0"/>
          </a:p>
          <a:p>
            <a:r>
              <a:rPr lang="nl-NL" dirty="0"/>
              <a:t>Jink Gude &amp; Gerlof Steen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79160-6977-4BDD-8B8C-77303C81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Economische en duurzaamheidskansen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2ABB15-2557-4984-9346-54F4CFD04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Uitbreiding WPJ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Uitbreiding Heemskerk (UF-RO)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EC WPJ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Andijk 1 einde levensduur: Capillaire </a:t>
            </a:r>
            <a:r>
              <a:rPr lang="nl-NL" dirty="0" err="1"/>
              <a:t>nanofiltratie</a:t>
            </a:r>
            <a:r>
              <a:rPr lang="nl-NL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953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F47BD-8956-42EF-A247-4F4B6CB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0000"/>
                </a:solidFill>
              </a:rPr>
              <a:t>Uitbreiding WPJ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59A69F6-173A-4C99-9584-F4E0B935D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432866"/>
              </p:ext>
            </p:extLst>
          </p:nvPr>
        </p:nvGraphicFramePr>
        <p:xfrm>
          <a:off x="813697" y="1717099"/>
          <a:ext cx="9073009" cy="44650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8100">
                  <a:extLst>
                    <a:ext uri="{9D8B030D-6E8A-4147-A177-3AD203B41FA5}">
                      <a16:colId xmlns:a16="http://schemas.microsoft.com/office/drawing/2014/main" val="3040447280"/>
                    </a:ext>
                  </a:extLst>
                </a:gridCol>
                <a:gridCol w="1100173">
                  <a:extLst>
                    <a:ext uri="{9D8B030D-6E8A-4147-A177-3AD203B41FA5}">
                      <a16:colId xmlns:a16="http://schemas.microsoft.com/office/drawing/2014/main" val="3771882753"/>
                    </a:ext>
                  </a:extLst>
                </a:gridCol>
                <a:gridCol w="1826264">
                  <a:extLst>
                    <a:ext uri="{9D8B030D-6E8A-4147-A177-3AD203B41FA5}">
                      <a16:colId xmlns:a16="http://schemas.microsoft.com/office/drawing/2014/main" val="1791400014"/>
                    </a:ext>
                  </a:extLst>
                </a:gridCol>
                <a:gridCol w="1188445">
                  <a:extLst>
                    <a:ext uri="{9D8B030D-6E8A-4147-A177-3AD203B41FA5}">
                      <a16:colId xmlns:a16="http://schemas.microsoft.com/office/drawing/2014/main" val="1160421465"/>
                    </a:ext>
                  </a:extLst>
                </a:gridCol>
                <a:gridCol w="1574803">
                  <a:extLst>
                    <a:ext uri="{9D8B030D-6E8A-4147-A177-3AD203B41FA5}">
                      <a16:colId xmlns:a16="http://schemas.microsoft.com/office/drawing/2014/main" val="1719874548"/>
                    </a:ext>
                  </a:extLst>
                </a:gridCol>
                <a:gridCol w="1485224">
                  <a:extLst>
                    <a:ext uri="{9D8B030D-6E8A-4147-A177-3AD203B41FA5}">
                      <a16:colId xmlns:a16="http://schemas.microsoft.com/office/drawing/2014/main" val="978157157"/>
                    </a:ext>
                  </a:extLst>
                </a:gridCol>
              </a:tblGrid>
              <a:tr h="44635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Scenario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Eenheid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FeCl</a:t>
                      </a:r>
                      <a:r>
                        <a:rPr lang="nl-NL" sz="1400" b="1" u="none" strike="noStrike" baseline="-25000">
                          <a:effectLst/>
                        </a:rPr>
                        <a:t>3</a:t>
                      </a:r>
                      <a:r>
                        <a:rPr lang="nl-NL" sz="1400" b="1" u="none" strike="noStrike">
                          <a:effectLst/>
                        </a:rPr>
                        <a:t> (40%)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CO</a:t>
                      </a:r>
                      <a:r>
                        <a:rPr lang="nl-NL" sz="1400" b="1" u="none" strike="noStrike" baseline="-25000">
                          <a:effectLst/>
                        </a:rPr>
                        <a:t>2 </a:t>
                      </a:r>
                      <a:r>
                        <a:rPr lang="nl-NL" sz="1400" b="1" u="none" strike="noStrike" baseline="0">
                          <a:effectLst/>
                        </a:rPr>
                        <a:t>(100%)</a:t>
                      </a:r>
                      <a:endParaRPr lang="nl-NL" sz="14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NaOH (50%)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TOTAAL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12107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86859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04146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9058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42774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81360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ton CO</a:t>
                      </a:r>
                      <a:r>
                        <a:rPr lang="nl-NL" sz="1400" u="none" strike="noStrike" baseline="-25000" dirty="0">
                          <a:effectLst/>
                        </a:rPr>
                        <a:t>2</a:t>
                      </a:r>
                      <a:r>
                        <a:rPr lang="nl-NL" sz="1400" u="none" strike="noStrike" dirty="0">
                          <a:effectLst/>
                        </a:rPr>
                        <a:t>-eq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11.138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90949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  <a:endParaRPr lang="nl-NL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8.245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4648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12388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3635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€ 923.340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€ 1.234.800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€ 2.158.140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17792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€ 923.340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€ 596.700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€ 1.520.040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4568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effectLst/>
                        </a:rPr>
                        <a:t>Euro / jaar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€ 692.505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€ 99.216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€ 596.700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€ 1.388.421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74345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1290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316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>
                          <a:effectLst/>
                        </a:rPr>
                        <a:t>Totaal kosten incl.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€ 3.272.000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50710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€ 2.344.000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39219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€ 2.173.000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7194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A58DE06-33C3-41FA-9212-9C29D3512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38795"/>
              </p:ext>
            </p:extLst>
          </p:nvPr>
        </p:nvGraphicFramePr>
        <p:xfrm>
          <a:off x="287909" y="5544349"/>
          <a:ext cx="5170164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694">
                  <a:extLst>
                    <a:ext uri="{9D8B030D-6E8A-4147-A177-3AD203B41FA5}">
                      <a16:colId xmlns:a16="http://schemas.microsoft.com/office/drawing/2014/main" val="1698789623"/>
                    </a:ext>
                  </a:extLst>
                </a:gridCol>
                <a:gridCol w="924439">
                  <a:extLst>
                    <a:ext uri="{9D8B030D-6E8A-4147-A177-3AD203B41FA5}">
                      <a16:colId xmlns:a16="http://schemas.microsoft.com/office/drawing/2014/main" val="3944872242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1369619309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3517996416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3651611565"/>
                    </a:ext>
                  </a:extLst>
                </a:gridCol>
                <a:gridCol w="739551">
                  <a:extLst>
                    <a:ext uri="{9D8B030D-6E8A-4147-A177-3AD203B41FA5}">
                      <a16:colId xmlns:a16="http://schemas.microsoft.com/office/drawing/2014/main" val="2460722923"/>
                    </a:ext>
                  </a:extLst>
                </a:gridCol>
              </a:tblGrid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HCO3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Na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SI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UVT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8156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34240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WPJ bestaand</a:t>
                      </a:r>
                      <a:endParaRPr lang="nl-NL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4645"/>
                  </a:ext>
                </a:extLst>
              </a:tr>
              <a:tr h="19775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85,8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56782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6765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EB7B005A-D075-4E80-9D01-C74A744CB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138239"/>
              </p:ext>
            </p:extLst>
          </p:nvPr>
        </p:nvGraphicFramePr>
        <p:xfrm>
          <a:off x="5673080" y="222700"/>
          <a:ext cx="4232920" cy="552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6584">
                  <a:extLst>
                    <a:ext uri="{9D8B030D-6E8A-4147-A177-3AD203B41FA5}">
                      <a16:colId xmlns:a16="http://schemas.microsoft.com/office/drawing/2014/main" val="2175539967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2070116529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2941834187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3329515009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410932007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FeCl</a:t>
                      </a:r>
                      <a:r>
                        <a:rPr lang="nl-NL" sz="1000" u="none" strike="noStrike" baseline="-25000">
                          <a:effectLst/>
                        </a:rPr>
                        <a:t>3</a:t>
                      </a:r>
                      <a:r>
                        <a:rPr lang="nl-NL" sz="1000" u="none" strike="noStrike">
                          <a:effectLst/>
                        </a:rPr>
                        <a:t> (40%)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</a:t>
                      </a:r>
                      <a:r>
                        <a:rPr lang="nl-NL" sz="1000" u="none" strike="noStrike" baseline="-25000">
                          <a:effectLst/>
                        </a:rPr>
                        <a:t>2</a:t>
                      </a:r>
                      <a:endParaRPr lang="nl-NL" sz="1000" b="0" i="0" u="none" strike="noStrike" baseline="-25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NaOH (50%)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79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Prijs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Eur/ton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78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300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706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kg/kg/CO2-eq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0,66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1,36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34541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2677B0AE-ADAB-4472-A9C8-9416F1EF3811}"/>
              </a:ext>
            </a:extLst>
          </p:cNvPr>
          <p:cNvSpPr txBox="1"/>
          <p:nvPr/>
        </p:nvSpPr>
        <p:spPr>
          <a:xfrm>
            <a:off x="9719440" y="992327"/>
            <a:ext cx="2831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Cascade en UV kwantificeren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DDCED11-2390-41D3-A654-96E1E8ECF596}"/>
              </a:ext>
            </a:extLst>
          </p:cNvPr>
          <p:cNvSpPr txBox="1">
            <a:spLocks/>
          </p:cNvSpPr>
          <p:nvPr/>
        </p:nvSpPr>
        <p:spPr bwMode="auto">
          <a:xfrm>
            <a:off x="-3182854" y="141339"/>
            <a:ext cx="3182854" cy="46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>
                <a:solidFill>
                  <a:srgbClr val="FF0000"/>
                </a:solidFill>
              </a:rPr>
              <a:t>Scenario 0: bestaand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>
                <a:solidFill>
                  <a:srgbClr val="FF0000"/>
                </a:solidFill>
              </a:rPr>
              <a:t>Scenario 1: +cascade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>
                <a:solidFill>
                  <a:srgbClr val="FF0000"/>
                </a:solidFill>
              </a:rPr>
              <a:t>Scenario 2: +CO</a:t>
            </a:r>
            <a:r>
              <a:rPr lang="nl-NL" baseline="-25000" dirty="0">
                <a:solidFill>
                  <a:srgbClr val="FF0000"/>
                </a:solidFill>
              </a:rPr>
              <a:t>2</a:t>
            </a:r>
            <a:r>
              <a:rPr lang="nl-NL" dirty="0">
                <a:solidFill>
                  <a:srgbClr val="FF0000"/>
                </a:solidFill>
              </a:rPr>
              <a:t>+cascade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>
              <a:solidFill>
                <a:srgbClr val="FF0000"/>
              </a:solidFill>
            </a:endParaRPr>
          </a:p>
          <a:p>
            <a:pPr marL="0" indent="0">
              <a:buFont typeface="Arial" charset="0"/>
              <a:buNone/>
            </a:pPr>
            <a:endParaRPr lang="nl-NL" dirty="0">
              <a:solidFill>
                <a:srgbClr val="FF0000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nl-NL" dirty="0">
                <a:solidFill>
                  <a:srgbClr val="FF0000"/>
                </a:solidFill>
              </a:rPr>
              <a:t>Chemicaliënverbruik evalueren op:</a:t>
            </a:r>
          </a:p>
          <a:p>
            <a:r>
              <a:rPr lang="nl-NL" dirty="0">
                <a:solidFill>
                  <a:srgbClr val="FF0000"/>
                </a:solidFill>
              </a:rPr>
              <a:t>Kosten</a:t>
            </a:r>
          </a:p>
          <a:p>
            <a:r>
              <a:rPr lang="nl-NL" dirty="0">
                <a:solidFill>
                  <a:srgbClr val="FF0000"/>
                </a:solidFill>
              </a:rPr>
              <a:t>Duurzaamheid</a:t>
            </a:r>
          </a:p>
          <a:p>
            <a:r>
              <a:rPr lang="nl-NL" dirty="0">
                <a:solidFill>
                  <a:srgbClr val="FF0000"/>
                </a:solidFill>
              </a:rPr>
              <a:t>UV-T</a:t>
            </a:r>
          </a:p>
          <a:p>
            <a:r>
              <a:rPr lang="nl-NL" dirty="0">
                <a:solidFill>
                  <a:srgbClr val="FF0000"/>
                </a:solidFill>
              </a:rPr>
              <a:t>HCO</a:t>
            </a:r>
            <a:r>
              <a:rPr lang="nl-NL" baseline="-25000" dirty="0">
                <a:solidFill>
                  <a:srgbClr val="FF0000"/>
                </a:solidFill>
              </a:rPr>
              <a:t>3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>
                <a:solidFill>
                  <a:srgbClr val="FF0000"/>
                </a:solidFill>
              </a:rPr>
              <a:t>Natrium</a:t>
            </a:r>
          </a:p>
          <a:p>
            <a:r>
              <a:rPr lang="nl-NL" dirty="0">
                <a:solidFill>
                  <a:srgbClr val="FF0000"/>
                </a:solidFill>
              </a:rPr>
              <a:t>Chloride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dirty="0">
              <a:solidFill>
                <a:srgbClr val="FF0000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0BD279D-03B0-4F88-9949-DD87D0A9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97" y="621565"/>
            <a:ext cx="8308120" cy="603536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A473FC65-27E0-4C47-AFA9-42FBC355F4EA}"/>
              </a:ext>
            </a:extLst>
          </p:cNvPr>
          <p:cNvSpPr txBox="1"/>
          <p:nvPr/>
        </p:nvSpPr>
        <p:spPr>
          <a:xfrm>
            <a:off x="-1578227" y="121864"/>
            <a:ext cx="79019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1% UVT = 50.000 EUR</a:t>
            </a:r>
          </a:p>
        </p:txBody>
      </p:sp>
    </p:spTree>
    <p:extLst>
      <p:ext uri="{BB962C8B-B14F-4D97-AF65-F5344CB8AC3E}">
        <p14:creationId xmlns:p14="http://schemas.microsoft.com/office/powerpoint/2010/main" val="398853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DBFBC23-DD0B-4CA2-AEF5-CCD051E5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UF-RO-II </a:t>
            </a:r>
            <a:r>
              <a:rPr lang="en-US" dirty="0" err="1"/>
              <a:t>conditioneren</a:t>
            </a:r>
            <a:endParaRPr lang="en-US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64A19D2-F7C3-4704-B335-725456CFF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74" y="1959810"/>
            <a:ext cx="4375150" cy="4525963"/>
          </a:xfrm>
        </p:spPr>
        <p:txBody>
          <a:bodyPr/>
          <a:lstStyle/>
          <a:p>
            <a:r>
              <a:rPr lang="nl-N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16Mm3/j </a:t>
            </a:r>
            <a:r>
              <a:rPr lang="nl-NL" sz="1800" dirty="0">
                <a:effectLst/>
                <a:latin typeface="Wingdings" panose="05000000000000000000" pitchFamily="2" charset="2"/>
                <a:ea typeface="Calibri" panose="020F0502020204030204" pitchFamily="34" charset="0"/>
              </a:rPr>
              <a:t>à</a:t>
            </a:r>
            <a:r>
              <a:rPr lang="nl-N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500.000 EUR </a:t>
            </a:r>
            <a:r>
              <a:rPr lang="nl-NL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HUIDIG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nl-NL" sz="13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11Mm3/j </a:t>
            </a:r>
            <a:r>
              <a:rPr lang="nl-NL" sz="1300" dirty="0">
                <a:effectLst/>
                <a:latin typeface="Wingdings" panose="05000000000000000000" pitchFamily="2" charset="2"/>
                <a:ea typeface="Calibri" panose="020F0502020204030204" pitchFamily="34" charset="0"/>
              </a:rPr>
              <a:t>à</a:t>
            </a:r>
            <a:r>
              <a:rPr lang="nl-NL" sz="13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343.750 EUR </a:t>
            </a:r>
            <a:r>
              <a:rPr lang="nl-NL" sz="13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BERGEN</a:t>
            </a:r>
            <a:endParaRPr lang="nl-NL" sz="13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nl-NL" sz="13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5  Mm3/j </a:t>
            </a:r>
            <a:r>
              <a:rPr lang="nl-NL" sz="1300" dirty="0">
                <a:effectLst/>
                <a:latin typeface="Wingdings" panose="05000000000000000000" pitchFamily="2" charset="2"/>
                <a:ea typeface="Calibri" panose="020F0502020204030204" pitchFamily="34" charset="0"/>
              </a:rPr>
              <a:t>à</a:t>
            </a:r>
            <a:r>
              <a:rPr lang="nl-NL" sz="13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156.250 EUR </a:t>
            </a:r>
            <a:r>
              <a:rPr lang="nl-NL" sz="13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MENSINK</a:t>
            </a:r>
            <a:endParaRPr lang="nl-NL" sz="13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nl-N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12 Mm3/j </a:t>
            </a:r>
            <a:r>
              <a:rPr lang="nl-NL" sz="1800" dirty="0">
                <a:effectLst/>
                <a:latin typeface="Wingdings" panose="05000000000000000000" pitchFamily="2" charset="2"/>
                <a:ea typeface="Calibri" panose="020F0502020204030204" pitchFamily="34" charset="0"/>
              </a:rPr>
              <a:t>à</a:t>
            </a:r>
            <a:r>
              <a:rPr lang="nl-N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375.000 EUR </a:t>
            </a:r>
            <a:r>
              <a:rPr lang="nl-NL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UITBREIDING (naar Mensink)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nl-NL" sz="1800" b="1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nl-N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Systeem aanpassen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nl-N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Dus als we alles naar bergen bij conditioneren en niet maar Mensink gaan we 525.000 ‘besparen’.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nl-N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530.000 EUR /2500 ton/CO2-eq per jaar aan chemicaliën, </a:t>
            </a:r>
            <a:r>
              <a:rPr lang="nl-NL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NaOH</a:t>
            </a:r>
            <a:r>
              <a:rPr lang="nl-N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en CO</a:t>
            </a:r>
            <a:r>
              <a:rPr lang="nl-NL" sz="1800" baseline="-25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</a:t>
            </a:r>
            <a:r>
              <a:rPr lang="nl-N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r>
              <a:rPr lang="nl-NL" sz="1800" dirty="0">
                <a:latin typeface="Arial" panose="020B0604020202020204" pitchFamily="34" charset="0"/>
              </a:rPr>
              <a:t>Waterkwaliteit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948ADE-066C-4E4C-9D7C-3BE90A7EDE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4C0FD26-FBC4-4BE3-B089-B02CB44F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52056" y="860626"/>
            <a:ext cx="4375150" cy="1679174"/>
          </a:xfrm>
          <a:prstGeom prst="rect">
            <a:avLst/>
          </a:prstGeom>
          <a:noFill/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980FDE7-3034-4F13-8E9A-EF7BFC60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0" y="1916832"/>
            <a:ext cx="4853293" cy="3372266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A58E2AE1-4B72-4E9F-B309-39D19972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" y="5815311"/>
            <a:ext cx="7833320" cy="97095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EDDD644-8F4E-4BB2-B5F5-FD3F9A878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90326" y="3807302"/>
            <a:ext cx="592836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9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DFBE6-C2D0-4C73-A912-AF76B1585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EC WPJ bestaand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12B3BD-BCCD-49B8-A569-1433B330D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Verplaatsten </a:t>
            </a:r>
            <a:r>
              <a:rPr lang="nl-NL" dirty="0" err="1"/>
              <a:t>NaOH</a:t>
            </a:r>
            <a:endParaRPr lang="nl-NL" dirty="0"/>
          </a:p>
          <a:p>
            <a:r>
              <a:rPr lang="nl-NL" dirty="0"/>
              <a:t>UV-T +6%</a:t>
            </a:r>
          </a:p>
          <a:p>
            <a:r>
              <a:rPr lang="nl-NL" dirty="0"/>
              <a:t>Biopolymeren -50%</a:t>
            </a:r>
          </a:p>
          <a:p>
            <a:endParaRPr lang="nl-NL" dirty="0"/>
          </a:p>
          <a:p>
            <a:r>
              <a:rPr lang="nl-NL" dirty="0"/>
              <a:t>Mislukt in 2010</a:t>
            </a:r>
          </a:p>
          <a:p>
            <a:pPr lvl="1"/>
            <a:r>
              <a:rPr lang="nl-NL" dirty="0"/>
              <a:t>Kalkafzettingen</a:t>
            </a:r>
          </a:p>
          <a:p>
            <a:endParaRPr lang="nl-NL" dirty="0"/>
          </a:p>
          <a:p>
            <a:r>
              <a:rPr lang="nl-NL" dirty="0"/>
              <a:t>Beter doseren…</a:t>
            </a:r>
          </a:p>
          <a:p>
            <a:r>
              <a:rPr lang="nl-NL" dirty="0"/>
              <a:t>Mogelijk schotten verblijftijd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A49E925-D859-457F-ADD7-35DD5D066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27" y="2085974"/>
            <a:ext cx="5578603" cy="263916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424F37C-DB2F-4D59-9F26-0901F419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44" y="1268760"/>
            <a:ext cx="3292125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FDD56-88B5-4759-B167-F304606E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Cap NF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0A09D1-840F-4BB2-A9F0-1E17EB1EF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RO = 30 M3/j</a:t>
            </a:r>
          </a:p>
          <a:p>
            <a:pPr lvl="1"/>
            <a:r>
              <a:rPr lang="nl-NL" dirty="0"/>
              <a:t>500.000 EUR (</a:t>
            </a:r>
            <a:r>
              <a:rPr lang="nl-NL" dirty="0" err="1"/>
              <a:t>elektr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5500 Ton CO2-eq/j</a:t>
            </a:r>
          </a:p>
          <a:p>
            <a:r>
              <a:rPr lang="nl-NL" dirty="0"/>
              <a:t>Cap NF</a:t>
            </a:r>
          </a:p>
          <a:p>
            <a:pPr lvl="1"/>
            <a:r>
              <a:rPr lang="nl-NL" dirty="0"/>
              <a:t>250.000 </a:t>
            </a:r>
            <a:r>
              <a:rPr lang="nl-NL" dirty="0" err="1"/>
              <a:t>elec</a:t>
            </a:r>
            <a:endParaRPr lang="nl-NL" dirty="0"/>
          </a:p>
          <a:p>
            <a:pPr lvl="1"/>
            <a:r>
              <a:rPr lang="nl-NL" dirty="0"/>
              <a:t>2700 ton-co2eq</a:t>
            </a:r>
          </a:p>
          <a:p>
            <a:r>
              <a:rPr lang="nl-NL" dirty="0"/>
              <a:t>PS Andijk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Tijdelijke aanduiding voor inhoud 6">
            <a:extLst>
              <a:ext uri="{FF2B5EF4-FFF2-40B4-BE49-F238E27FC236}">
                <a16:creationId xmlns:a16="http://schemas.microsoft.com/office/drawing/2014/main" id="{9A982EE6-76AE-4FA7-94B2-2C957079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30740" y="1287498"/>
            <a:ext cx="6059414" cy="428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D45F950-1D4C-4D45-BC06-90E5E579F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00" y="1412776"/>
            <a:ext cx="8430802" cy="346758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B9E5FFC-D0A8-4AF7-ACA5-FDED0B4C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80" y="4542788"/>
            <a:ext cx="2621280" cy="153924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7BE14C16-FC0F-4C16-BDA2-BDBFCAA59E2C}"/>
              </a:ext>
            </a:extLst>
          </p:cNvPr>
          <p:cNvSpPr/>
          <p:nvPr/>
        </p:nvSpPr>
        <p:spPr>
          <a:xfrm>
            <a:off x="3830740" y="1772816"/>
            <a:ext cx="906236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28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F92FE-152F-408E-9E49-FDF2C481E6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2F2B875-4F11-42A7-B4AA-C8CB3587F9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81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D2603-5DDD-491B-B501-A43A48E2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Actuele hoofdbrekers</a:t>
            </a:r>
            <a:r>
              <a:rPr lang="nl-NL"/>
              <a:t> Technologie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6C5DB9-94E8-4C08-BCCA-013F38FD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MET ALLE </a:t>
            </a:r>
            <a:r>
              <a:rPr lang="nl-NL" dirty="0" err="1"/>
              <a:t>toekomstscenarios</a:t>
            </a:r>
            <a:r>
              <a:rPr lang="nl-NL" dirty="0"/>
              <a:t> in ogenschouw: toekomstplannen en ambities</a:t>
            </a:r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sz="1200" dirty="0"/>
              <a:t>klimaatbuffer, chloride, </a:t>
            </a:r>
            <a:r>
              <a:rPr lang="nl-NL" sz="1200" dirty="0" err="1"/>
              <a:t>chemicalienprijs</a:t>
            </a:r>
            <a:r>
              <a:rPr lang="nl-NL" sz="1200" dirty="0"/>
              <a:t>/CO2-eq </a:t>
            </a:r>
            <a:r>
              <a:rPr lang="nl-NL" sz="1200" dirty="0" err="1"/>
              <a:t>varatie,elektrificeren</a:t>
            </a:r>
            <a:endParaRPr lang="nl-NL" sz="1200" dirty="0"/>
          </a:p>
          <a:p>
            <a:r>
              <a:rPr lang="nl-NL" dirty="0"/>
              <a:t>Uitbreiding WPJ</a:t>
            </a:r>
          </a:p>
          <a:p>
            <a:pPr lvl="1"/>
            <a:r>
              <a:rPr lang="nl-NL" dirty="0"/>
              <a:t>Waterkwaliteit garanties: UV-T eis</a:t>
            </a:r>
          </a:p>
          <a:p>
            <a:pPr lvl="1"/>
            <a:r>
              <a:rPr lang="nl-NL" dirty="0"/>
              <a:t>Wel/niet CO2 doseren/beluchting/</a:t>
            </a:r>
          </a:p>
          <a:p>
            <a:pPr lvl="1"/>
            <a:r>
              <a:rPr lang="nl-NL" dirty="0"/>
              <a:t>Dimensies installaties niet optimaal door veilheid en geen winter periode in pilot</a:t>
            </a:r>
          </a:p>
          <a:p>
            <a:r>
              <a:rPr lang="nl-NL" dirty="0"/>
              <a:t>Uitbreiding UF-RO</a:t>
            </a:r>
          </a:p>
          <a:p>
            <a:pPr lvl="1"/>
            <a:r>
              <a:rPr lang="nl-NL" dirty="0"/>
              <a:t>Kool WPJ bescherming UF? Zeer slechte staat</a:t>
            </a:r>
          </a:p>
          <a:p>
            <a:pPr lvl="1"/>
            <a:r>
              <a:rPr lang="nl-NL" dirty="0"/>
              <a:t>WPJ kwaliteit buiten scope</a:t>
            </a:r>
          </a:p>
          <a:p>
            <a:pPr lvl="1"/>
            <a:r>
              <a:rPr lang="nl-NL" dirty="0"/>
              <a:t>Conditionering buiten scope 530.000 EUR/J en 250</a:t>
            </a:r>
          </a:p>
          <a:p>
            <a:r>
              <a:rPr lang="nl-NL" dirty="0"/>
              <a:t>Coagulatie voor </a:t>
            </a:r>
            <a:r>
              <a:rPr lang="nl-NL" dirty="0" err="1"/>
              <a:t>ceramac</a:t>
            </a:r>
            <a:endParaRPr lang="nl-NL" dirty="0"/>
          </a:p>
          <a:p>
            <a:pPr lvl="1"/>
            <a:r>
              <a:rPr lang="nl-NL" dirty="0"/>
              <a:t>Kan PSA3 nog een goeie toevoeging voor ons zuiveringssysteem</a:t>
            </a:r>
          </a:p>
          <a:p>
            <a:pPr lvl="2"/>
            <a:r>
              <a:rPr lang="nl-NL" dirty="0"/>
              <a:t>Mangaan spelbreker?</a:t>
            </a:r>
          </a:p>
          <a:p>
            <a:pPr lvl="2"/>
            <a:r>
              <a:rPr lang="nl-NL" dirty="0"/>
              <a:t>Restroom acceptabel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6535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DFEE5-DB19-418A-AAB5-2CE66BCF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3E2AD2-F4D7-4AEE-A04C-89D58131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50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Coagulatie voor </a:t>
            </a:r>
            <a:r>
              <a:rPr lang="nl-NL" dirty="0" err="1">
                <a:latin typeface="Arial"/>
                <a:cs typeface="Arial"/>
              </a:rPr>
              <a:t>Ceramac</a:t>
            </a:r>
            <a:br>
              <a:rPr lang="nl-NL" dirty="0"/>
            </a:br>
            <a:endParaRPr lang="nl-NL" dirty="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AEADF-C768-46FE-BD93-40E1B6AA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Wanneer scope technologie verandering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A3D868-3976-4F38-9EDC-8ABD8DD7B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Capaciteitsuitbreiding (+10 marge) welke documenten</a:t>
            </a:r>
          </a:p>
          <a:p>
            <a:pPr lvl="1"/>
            <a:r>
              <a:rPr lang="nl-NL" dirty="0"/>
              <a:t>WPJ 4400 m3/h 2027</a:t>
            </a:r>
          </a:p>
          <a:p>
            <a:pPr lvl="1"/>
            <a:r>
              <a:rPr lang="nl-NL" dirty="0"/>
              <a:t>Heemskerk 16Mm3/jaar 2030</a:t>
            </a:r>
          </a:p>
          <a:p>
            <a:r>
              <a:rPr lang="nl-NL" dirty="0"/>
              <a:t>Kwaliteitsuitdagingen bron en streefwaarden</a:t>
            </a:r>
          </a:p>
          <a:p>
            <a:pPr lvl="1"/>
            <a:r>
              <a:rPr lang="nl-NL" dirty="0"/>
              <a:t>Chloride overschrijdingen Andijk Bron + zuivering</a:t>
            </a:r>
          </a:p>
          <a:p>
            <a:pPr lvl="1"/>
            <a:r>
              <a:rPr lang="nl-NL" dirty="0"/>
              <a:t>Biologische stabiliteit (</a:t>
            </a:r>
            <a:r>
              <a:rPr lang="nl-NL" dirty="0" err="1"/>
              <a:t>aeromonas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OMV/PFAS</a:t>
            </a:r>
          </a:p>
          <a:p>
            <a:pPr lvl="1"/>
            <a:r>
              <a:rPr lang="nl-NL" dirty="0"/>
              <a:t>Hardheid Bergen en Mensink</a:t>
            </a:r>
          </a:p>
          <a:p>
            <a:r>
              <a:rPr lang="nl-NL" dirty="0"/>
              <a:t>Levensduur/beschikbaarheid/juridisch basis productiemiddelen</a:t>
            </a:r>
          </a:p>
          <a:p>
            <a:pPr lvl="1"/>
            <a:r>
              <a:rPr lang="nl-NL" dirty="0"/>
              <a:t>Actuele staat van onze assets? Is er iets afgeschreven. VB PSA1</a:t>
            </a:r>
          </a:p>
          <a:p>
            <a:pPr lvl="1"/>
            <a:r>
              <a:rPr lang="nl-NL" dirty="0"/>
              <a:t>Membranen uit productie, verbod kwiklampen</a:t>
            </a:r>
          </a:p>
          <a:p>
            <a:r>
              <a:rPr lang="nl-NL" dirty="0"/>
              <a:t>Secundair</a:t>
            </a:r>
          </a:p>
          <a:p>
            <a:pPr lvl="1"/>
            <a:r>
              <a:rPr lang="nl-NL" dirty="0"/>
              <a:t>Reststromen</a:t>
            </a:r>
          </a:p>
          <a:p>
            <a:pPr lvl="1"/>
            <a:r>
              <a:rPr lang="nl-NL" dirty="0"/>
              <a:t>Duurzaamheidsdoelstellingen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72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145FC-EC39-4DB5-A6A3-418CF66B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technologie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4102BD-178C-4635-8B79-C10469679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60849"/>
            <a:ext cx="5630650" cy="3889102"/>
          </a:xfrm>
        </p:spPr>
        <p:txBody>
          <a:bodyPr/>
          <a:lstStyle/>
          <a:p>
            <a:r>
              <a:rPr lang="nl-NL" sz="1800" dirty="0"/>
              <a:t>Zuiveringstechnologie realiseert waterkwaliteitsverandering tussen bronwater en onze bedrijfsnormen (streefwaarden)</a:t>
            </a:r>
          </a:p>
          <a:p>
            <a:pPr lvl="2"/>
            <a:endParaRPr lang="nl-NL" sz="1500" dirty="0">
              <a:highlight>
                <a:srgbClr val="FFFF00"/>
              </a:highlight>
            </a:endParaRPr>
          </a:p>
          <a:p>
            <a:r>
              <a:rPr lang="nl-NL" sz="1800" dirty="0"/>
              <a:t>Technologische inventarisatie productiemiddelen</a:t>
            </a:r>
            <a:endParaRPr lang="nl-NL" sz="2400" dirty="0"/>
          </a:p>
          <a:p>
            <a:endParaRPr lang="nl-NL" sz="1800" dirty="0"/>
          </a:p>
          <a:p>
            <a:r>
              <a:rPr lang="nl-NL" sz="1800" dirty="0"/>
              <a:t>Strategie en onderzoek rondom technologie is het up-to-date houden van de gereedschapskist voor het PWN productiesysteem om in te kunnen spelen op b.v.:</a:t>
            </a:r>
          </a:p>
          <a:p>
            <a:pPr lvl="2"/>
            <a:r>
              <a:rPr lang="nl-NL" sz="1600" dirty="0"/>
              <a:t>Verandering in bronkwaliteit</a:t>
            </a:r>
          </a:p>
          <a:p>
            <a:pPr lvl="2"/>
            <a:r>
              <a:rPr lang="nl-NL" sz="1600" dirty="0"/>
              <a:t>Capaciteitsuitbreiding</a:t>
            </a:r>
          </a:p>
          <a:p>
            <a:pPr lvl="2"/>
            <a:r>
              <a:rPr lang="nl-NL" sz="1600" dirty="0"/>
              <a:t>Verduurzaming productiemiddelen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107BE0B-6521-4DA9-A7A3-2AC136BA3183}"/>
              </a:ext>
            </a:extLst>
          </p:cNvPr>
          <p:cNvGrpSpPr/>
          <p:nvPr/>
        </p:nvGrpSpPr>
        <p:grpSpPr>
          <a:xfrm>
            <a:off x="6033120" y="1389646"/>
            <a:ext cx="3773046" cy="4606815"/>
            <a:chOff x="9993560" y="1680620"/>
            <a:chExt cx="5307856" cy="4391386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9A8CF078-8299-4DFF-B601-69EE46EB50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4198793"/>
                </p:ext>
              </p:extLst>
            </p:nvPr>
          </p:nvGraphicFramePr>
          <p:xfrm>
            <a:off x="9993560" y="1680620"/>
            <a:ext cx="5307856" cy="439138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Pijl: omhoog/omlaag 4">
              <a:extLst>
                <a:ext uri="{FF2B5EF4-FFF2-40B4-BE49-F238E27FC236}">
                  <a16:creationId xmlns:a16="http://schemas.microsoft.com/office/drawing/2014/main" id="{7DF3520E-3E27-4DE0-BF4E-83F15582CD03}"/>
                </a:ext>
              </a:extLst>
            </p:cNvPr>
            <p:cNvSpPr/>
            <p:nvPr/>
          </p:nvSpPr>
          <p:spPr>
            <a:xfrm>
              <a:off x="11337318" y="3870088"/>
              <a:ext cx="72008" cy="43204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56440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7168B-9199-4FE5-98F0-2965B2D1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Aanleiding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23B91D-8C0B-420A-B33C-C84E52D6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Chloridetoevoeging in de SIX</a:t>
            </a:r>
          </a:p>
          <a:p>
            <a:pPr lvl="1"/>
            <a:r>
              <a:rPr lang="nl-NL" sz="1400" dirty="0"/>
              <a:t>Toevoeging 45 en 55 mg/L chloride </a:t>
            </a:r>
          </a:p>
          <a:p>
            <a:pPr lvl="1"/>
            <a:r>
              <a:rPr lang="nl-NL" sz="1400" dirty="0"/>
              <a:t>IJsselmeer +/-110 mg/L maar laatste jaren &gt;125 mg/L</a:t>
            </a:r>
          </a:p>
          <a:p>
            <a:pPr lvl="1"/>
            <a:r>
              <a:rPr lang="nl-NL" sz="1400" dirty="0"/>
              <a:t>Wettelijk 150 mg/L</a:t>
            </a:r>
            <a:endParaRPr lang="nl-NL" dirty="0"/>
          </a:p>
          <a:p>
            <a:r>
              <a:rPr lang="nl-NL" dirty="0"/>
              <a:t>Reststroom</a:t>
            </a:r>
          </a:p>
          <a:p>
            <a:pPr lvl="1"/>
            <a:r>
              <a:rPr lang="nl-NL" sz="1400" dirty="0"/>
              <a:t>Regeneraatstroom uit de SIX zeer hoog chloride</a:t>
            </a:r>
          </a:p>
          <a:p>
            <a:pPr lvl="1"/>
            <a:r>
              <a:rPr lang="nl-NL" sz="1400" dirty="0"/>
              <a:t>Organische en anorganische vervuiling</a:t>
            </a:r>
          </a:p>
          <a:p>
            <a:pPr lvl="1"/>
            <a:r>
              <a:rPr lang="nl-NL" sz="1400" dirty="0"/>
              <a:t>Tijdelijk vergunde infiltratie</a:t>
            </a:r>
          </a:p>
          <a:p>
            <a:pPr lvl="1"/>
            <a:r>
              <a:rPr lang="nl-NL" sz="1400" dirty="0"/>
              <a:t>Putverstopping dus voorbehandelen</a:t>
            </a:r>
          </a:p>
          <a:p>
            <a:r>
              <a:rPr lang="nl-NL" dirty="0"/>
              <a:t>Capaciteit PSA3</a:t>
            </a:r>
          </a:p>
          <a:p>
            <a:pPr lvl="1"/>
            <a:r>
              <a:rPr lang="nl-NL" sz="1400" dirty="0"/>
              <a:t>Ontwerp 5000 m</a:t>
            </a:r>
            <a:r>
              <a:rPr lang="nl-NL" sz="1400" baseline="30000" dirty="0"/>
              <a:t>3</a:t>
            </a:r>
            <a:r>
              <a:rPr lang="nl-NL" sz="1400" dirty="0"/>
              <a:t> in 2014</a:t>
            </a:r>
          </a:p>
          <a:p>
            <a:pPr lvl="1"/>
            <a:r>
              <a:rPr lang="nl-NL" sz="1400" dirty="0"/>
              <a:t>Constructieproblemen van C192 naar C90</a:t>
            </a:r>
          </a:p>
          <a:p>
            <a:pPr lvl="1"/>
            <a:r>
              <a:rPr lang="nl-NL" sz="1400" dirty="0"/>
              <a:t>Huidige productie winter 1100 m</a:t>
            </a:r>
            <a:r>
              <a:rPr lang="nl-NL" sz="1400" baseline="30000" dirty="0"/>
              <a:t>3</a:t>
            </a:r>
            <a:r>
              <a:rPr lang="nl-NL" sz="1400" dirty="0"/>
              <a:t>/h en in de zomer 1550 m</a:t>
            </a:r>
            <a:r>
              <a:rPr lang="nl-NL" sz="1400" baseline="30000" dirty="0"/>
              <a:t>3</a:t>
            </a:r>
            <a:r>
              <a:rPr lang="nl-NL" sz="1400" dirty="0"/>
              <a:t>/h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979FBF6-1245-4F94-93F4-159E7424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776" y="1412776"/>
            <a:ext cx="4197224" cy="34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56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77F20-CB51-48E8-91F3-7032855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Voorgestelde alternatieve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11B243-C52F-49C0-998C-FCC8E2DD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Het vervangen van het ionenwisselingproces door een </a:t>
            </a:r>
            <a:r>
              <a:rPr lang="nl-NL" b="1" dirty="0"/>
              <a:t>coagulatieproces </a:t>
            </a:r>
            <a:r>
              <a:rPr lang="nl-NL" dirty="0"/>
              <a:t>zoveel mogelijk ingepast in de bestaande PSA3 installatie.</a:t>
            </a:r>
          </a:p>
          <a:p>
            <a:pPr marL="342900" indent="-342900"/>
            <a:endParaRPr lang="nl-NL" dirty="0">
              <a:cs typeface="Arial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Beperken chloride toevoeging bij zuivering (FeClSO</a:t>
            </a:r>
            <a:r>
              <a:rPr lang="nl-NL" sz="1600" baseline="-25000" dirty="0">
                <a:latin typeface="Arial"/>
                <a:cs typeface="Arial"/>
              </a:rPr>
              <a:t>4</a:t>
            </a:r>
            <a:r>
              <a:rPr lang="nl-NL" sz="1600" dirty="0">
                <a:latin typeface="Arial"/>
                <a:cs typeface="Arial"/>
              </a:rPr>
              <a:t> </a:t>
            </a:r>
            <a:r>
              <a:rPr lang="nl-NL" sz="1600" dirty="0" err="1">
                <a:latin typeface="Arial"/>
                <a:cs typeface="Arial"/>
              </a:rPr>
              <a:t>ipv</a:t>
            </a:r>
            <a:r>
              <a:rPr lang="nl-NL" sz="1600" dirty="0">
                <a:latin typeface="Arial"/>
                <a:cs typeface="Arial"/>
              </a:rPr>
              <a:t> </a:t>
            </a:r>
            <a:r>
              <a:rPr lang="nl-NL" sz="1600" dirty="0" err="1">
                <a:latin typeface="Arial"/>
                <a:cs typeface="Arial"/>
              </a:rPr>
              <a:t>NaCl</a:t>
            </a:r>
            <a:r>
              <a:rPr lang="nl-NL" sz="1600" dirty="0">
                <a:latin typeface="Arial"/>
                <a:cs typeface="Arial"/>
              </a:rPr>
              <a:t>)</a:t>
            </a:r>
            <a:endParaRPr lang="nl-NL" sz="1600" dirty="0">
              <a:cs typeface="Arial" charset="0"/>
            </a:endParaRPr>
          </a:p>
          <a:p>
            <a:pPr marL="342900" indent="-342900"/>
            <a:endParaRPr lang="nl-NL" sz="1600" dirty="0">
              <a:latin typeface="Arial"/>
              <a:cs typeface="Arial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Eenzelfde waterkwaliteit (DOC en UVT</a:t>
            </a:r>
            <a:r>
              <a:rPr lang="nl-NL" sz="1600" baseline="-25000" dirty="0">
                <a:latin typeface="Arial"/>
                <a:cs typeface="Arial"/>
              </a:rPr>
              <a:t>254</a:t>
            </a:r>
            <a:r>
              <a:rPr lang="nl-NL" sz="1600" dirty="0">
                <a:latin typeface="Arial"/>
                <a:cs typeface="Arial"/>
              </a:rPr>
              <a:t>) maar geen sulfaat en nitraatverwijdering</a:t>
            </a:r>
          </a:p>
          <a:p>
            <a:pPr marL="342900" indent="-342900"/>
            <a:endParaRPr lang="nl-NL" sz="1600" dirty="0">
              <a:latin typeface="Arial"/>
              <a:cs typeface="Arial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Mogelijk fluxverhoging en stabiele bedrijfsvoering keramische membraanfiltratie zoals gezien bij ILCA demo 2019</a:t>
            </a:r>
            <a:endParaRPr lang="nl-NL" sz="1600" dirty="0">
              <a:cs typeface="Arial" charset="0"/>
            </a:endParaRPr>
          </a:p>
          <a:p>
            <a:pPr marL="342900" indent="-342900"/>
            <a:endParaRPr lang="nl-NL" sz="1600" dirty="0">
              <a:cs typeface="Arial" charset="0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Terug naar bekende reststroom met bekende chemicaliën</a:t>
            </a:r>
            <a:endParaRPr lang="nl-NL" sz="1600" dirty="0">
              <a:cs typeface="Arial" charset="0"/>
            </a:endParaRPr>
          </a:p>
          <a:p>
            <a:pPr marL="0" indent="0">
              <a:buNone/>
            </a:pPr>
            <a:endParaRPr lang="nl-NL" dirty="0">
              <a:cs typeface="Arial" charset="0"/>
            </a:endParaRPr>
          </a:p>
          <a:p>
            <a:pPr marL="0" indent="0">
              <a:buNone/>
            </a:pPr>
            <a:endParaRPr lang="nl-NL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816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1D5E5-5810-4058-AD6C-D3C13F59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" y="173255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Resultaten</a:t>
            </a:r>
            <a:r>
              <a:rPr lang="en-GB" dirty="0"/>
              <a:t> </a:t>
            </a:r>
            <a:r>
              <a:rPr lang="en-GB" dirty="0" err="1"/>
              <a:t>waterkwaliteit</a:t>
            </a:r>
            <a:r>
              <a:rPr lang="en-GB" dirty="0"/>
              <a:t> CVC en SIX</a:t>
            </a:r>
            <a:endParaRPr lang="en-GB" sz="18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0F7AA6-0AF2-4698-92C8-C0FBBF87F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6255" y="1876499"/>
            <a:ext cx="4378590" cy="722279"/>
          </a:xfrm>
        </p:spPr>
        <p:txBody>
          <a:bodyPr/>
          <a:lstStyle/>
          <a:p>
            <a:r>
              <a:rPr lang="en-US" sz="1800" dirty="0" err="1">
                <a:latin typeface="Arial"/>
                <a:cs typeface="Arial"/>
              </a:rPr>
              <a:t>Uitgelicht</a:t>
            </a:r>
            <a:endParaRPr lang="en-US" sz="1800" dirty="0">
              <a:cs typeface="Arial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87DA3A6-94D4-4645-A350-771C06270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8247" y="2564210"/>
            <a:ext cx="3657753" cy="3561259"/>
          </a:xfrm>
        </p:spPr>
        <p:txBody>
          <a:bodyPr/>
          <a:lstStyle/>
          <a:p>
            <a:pPr marL="385445" indent="-385445"/>
            <a:r>
              <a:rPr lang="en-US" sz="1600" dirty="0">
                <a:latin typeface="Arial"/>
                <a:cs typeface="Arial"/>
              </a:rPr>
              <a:t>Chloride: 134 mg/L </a:t>
            </a:r>
            <a:r>
              <a:rPr lang="en-US" sz="1600" dirty="0" err="1">
                <a:latin typeface="Arial"/>
                <a:cs typeface="Arial"/>
              </a:rPr>
              <a:t>i.p.v</a:t>
            </a:r>
            <a:r>
              <a:rPr lang="en-US" sz="1600" dirty="0">
                <a:latin typeface="Arial"/>
                <a:cs typeface="Arial"/>
              </a:rPr>
              <a:t>. 167 mg/L</a:t>
            </a:r>
            <a:endParaRPr lang="en-US" sz="2400" dirty="0">
              <a:latin typeface="Arial"/>
              <a:cs typeface="Arial"/>
            </a:endParaRPr>
          </a:p>
          <a:p>
            <a:pPr marL="385445" indent="-385445"/>
            <a:r>
              <a:rPr lang="en-US" sz="1600" dirty="0" err="1">
                <a:latin typeface="Arial"/>
                <a:cs typeface="Arial"/>
              </a:rPr>
              <a:t>Sulfaat</a:t>
            </a:r>
            <a:r>
              <a:rPr lang="en-US" sz="1600" dirty="0">
                <a:latin typeface="Arial"/>
                <a:cs typeface="Arial"/>
              </a:rPr>
              <a:t>: 100 mg/L </a:t>
            </a:r>
            <a:r>
              <a:rPr lang="en-US" sz="1600" dirty="0" err="1">
                <a:latin typeface="Arial"/>
                <a:cs typeface="Arial"/>
              </a:rPr>
              <a:t>ipv</a:t>
            </a:r>
            <a:r>
              <a:rPr lang="en-US" sz="1600" dirty="0">
                <a:latin typeface="Arial"/>
                <a:cs typeface="Arial"/>
              </a:rPr>
              <a:t> 12 mg/L</a:t>
            </a:r>
          </a:p>
          <a:p>
            <a:pPr marL="385445" indent="-385445"/>
            <a:r>
              <a:rPr lang="en-US" sz="1600" dirty="0">
                <a:latin typeface="Arial"/>
                <a:cs typeface="Arial"/>
              </a:rPr>
              <a:t>DOC: 2,4 mg/L </a:t>
            </a:r>
            <a:r>
              <a:rPr lang="en-US" sz="1600" dirty="0" err="1">
                <a:latin typeface="Arial"/>
                <a:cs typeface="Arial"/>
              </a:rPr>
              <a:t>ipv</a:t>
            </a:r>
            <a:r>
              <a:rPr lang="en-US" sz="1600" dirty="0">
                <a:latin typeface="Arial"/>
                <a:cs typeface="Arial"/>
              </a:rPr>
              <a:t> 2,3 mg/L</a:t>
            </a:r>
          </a:p>
          <a:p>
            <a:pPr marL="385445" indent="-385445"/>
            <a:r>
              <a:rPr lang="en-US" sz="1600" dirty="0">
                <a:latin typeface="Arial"/>
                <a:cs typeface="Arial"/>
              </a:rPr>
              <a:t>UVT:</a:t>
            </a:r>
          </a:p>
          <a:p>
            <a:pPr marL="836295" lvl="1" indent="-321945"/>
            <a:r>
              <a:rPr lang="en-US" sz="1400" dirty="0" err="1">
                <a:latin typeface="Arial"/>
                <a:cs typeface="Arial"/>
              </a:rPr>
              <a:t>Bij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volledige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sedementatie</a:t>
            </a:r>
            <a:r>
              <a:rPr lang="en-US" sz="1400" dirty="0">
                <a:latin typeface="Arial"/>
                <a:cs typeface="Arial"/>
              </a:rPr>
              <a:t> conform SIX-CM PSA</a:t>
            </a:r>
          </a:p>
          <a:p>
            <a:pPr marL="836295" lvl="1" indent="-321945"/>
            <a:r>
              <a:rPr lang="en-US" sz="1400" dirty="0" err="1">
                <a:latin typeface="Arial"/>
                <a:cs typeface="Arial"/>
              </a:rPr>
              <a:t>Bij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gedeeltelijke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sedimentatie</a:t>
            </a:r>
            <a:r>
              <a:rPr lang="en-US" sz="1400" dirty="0">
                <a:latin typeface="Arial"/>
                <a:cs typeface="Arial"/>
              </a:rPr>
              <a:t>  90%-92% </a:t>
            </a:r>
            <a:r>
              <a:rPr lang="en-US" sz="1400" dirty="0" err="1">
                <a:latin typeface="Arial"/>
                <a:cs typeface="Arial"/>
              </a:rPr>
              <a:t>ipv</a:t>
            </a:r>
            <a:r>
              <a:rPr lang="en-US" sz="1400" dirty="0">
                <a:latin typeface="Arial"/>
                <a:cs typeface="Arial"/>
              </a:rPr>
              <a:t> 93%</a:t>
            </a:r>
          </a:p>
          <a:p>
            <a:pPr marL="836295" lvl="1" indent="-321945"/>
            <a:r>
              <a:rPr lang="nl-NL" sz="1400" dirty="0">
                <a:latin typeface="Arial"/>
                <a:cs typeface="Arial"/>
              </a:rPr>
              <a:t>Oorzaak UVT variatie: desorptie</a:t>
            </a:r>
          </a:p>
          <a:p>
            <a:pPr marL="836295" lvl="1" indent="-321945"/>
            <a:r>
              <a:rPr lang="nl-NL" sz="1400" dirty="0">
                <a:latin typeface="Arial"/>
                <a:cs typeface="Arial"/>
              </a:rPr>
              <a:t>pH verhoging met vlokken resulteert in daling UV-t en stijging DOC</a:t>
            </a:r>
          </a:p>
          <a:p>
            <a:pPr marL="836295" lvl="1" indent="-321945"/>
            <a:endParaRPr lang="en-US" sz="1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782918DE-C618-47E8-8776-177F6E8B894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83351381"/>
              </p:ext>
            </p:extLst>
          </p:nvPr>
        </p:nvGraphicFramePr>
        <p:xfrm>
          <a:off x="438590" y="1988840"/>
          <a:ext cx="5666538" cy="415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034">
                  <a:extLst>
                    <a:ext uri="{9D8B030D-6E8A-4147-A177-3AD203B41FA5}">
                      <a16:colId xmlns:a16="http://schemas.microsoft.com/office/drawing/2014/main" val="3493826688"/>
                    </a:ext>
                  </a:extLst>
                </a:gridCol>
                <a:gridCol w="439774">
                  <a:extLst>
                    <a:ext uri="{9D8B030D-6E8A-4147-A177-3AD203B41FA5}">
                      <a16:colId xmlns:a16="http://schemas.microsoft.com/office/drawing/2014/main" val="3715330811"/>
                    </a:ext>
                  </a:extLst>
                </a:gridCol>
                <a:gridCol w="548739">
                  <a:extLst>
                    <a:ext uri="{9D8B030D-6E8A-4147-A177-3AD203B41FA5}">
                      <a16:colId xmlns:a16="http://schemas.microsoft.com/office/drawing/2014/main" val="760595849"/>
                    </a:ext>
                  </a:extLst>
                </a:gridCol>
                <a:gridCol w="742647">
                  <a:extLst>
                    <a:ext uri="{9D8B030D-6E8A-4147-A177-3AD203B41FA5}">
                      <a16:colId xmlns:a16="http://schemas.microsoft.com/office/drawing/2014/main" val="3932931914"/>
                    </a:ext>
                  </a:extLst>
                </a:gridCol>
                <a:gridCol w="727634">
                  <a:extLst>
                    <a:ext uri="{9D8B030D-6E8A-4147-A177-3AD203B41FA5}">
                      <a16:colId xmlns:a16="http://schemas.microsoft.com/office/drawing/2014/main" val="564320033"/>
                    </a:ext>
                  </a:extLst>
                </a:gridCol>
                <a:gridCol w="642758">
                  <a:extLst>
                    <a:ext uri="{9D8B030D-6E8A-4147-A177-3AD203B41FA5}">
                      <a16:colId xmlns:a16="http://schemas.microsoft.com/office/drawing/2014/main" val="874727278"/>
                    </a:ext>
                  </a:extLst>
                </a:gridCol>
                <a:gridCol w="661107">
                  <a:extLst>
                    <a:ext uri="{9D8B030D-6E8A-4147-A177-3AD203B41FA5}">
                      <a16:colId xmlns:a16="http://schemas.microsoft.com/office/drawing/2014/main" val="3735083569"/>
                    </a:ext>
                  </a:extLst>
                </a:gridCol>
                <a:gridCol w="773845">
                  <a:extLst>
                    <a:ext uri="{9D8B030D-6E8A-4147-A177-3AD203B41FA5}">
                      <a16:colId xmlns:a16="http://schemas.microsoft.com/office/drawing/2014/main" val="186409331"/>
                    </a:ext>
                  </a:extLst>
                </a:gridCol>
              </a:tblGrid>
              <a:tr h="562721"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Ruw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 dirty="0">
                          <a:effectLst/>
                        </a:rPr>
                        <a:t>Six-PSA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CM PSA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i="1" u="none" strike="noStrike">
                          <a:effectLst/>
                        </a:rPr>
                        <a:t>Six-pi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Coa-eff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C1-eff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521645098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n=4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n=4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n=8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n=8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938408769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Chloride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121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167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>
                          <a:solidFill>
                            <a:srgbClr val="7030A0"/>
                          </a:solidFill>
                          <a:effectLst/>
                        </a:rPr>
                        <a:t>167</a:t>
                      </a:r>
                      <a:endParaRPr lang="nl-NL" sz="1800" b="1" i="1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 dirty="0">
                          <a:effectLst/>
                        </a:rPr>
                        <a:t>202</a:t>
                      </a:r>
                      <a:endParaRPr lang="nl-NL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134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12538113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Sulfaat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57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2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100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100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73515575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DOC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 C/L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5,2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3,2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2,55</a:t>
                      </a:r>
                      <a:endParaRPr lang="nl-NL" sz="18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08252033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UV-t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77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92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93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92</a:t>
                      </a:r>
                      <a:endParaRPr lang="nl-NL" sz="18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93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90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472768215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Natrium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88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89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83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102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847104391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HCO</a:t>
                      </a:r>
                      <a:r>
                        <a:rPr lang="nl-NL" sz="1800" u="none" strike="noStrike" baseline="-25000">
                          <a:effectLst/>
                        </a:rPr>
                        <a:t>3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129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114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112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74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620814143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pH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7,8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8,0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7,6</a:t>
                      </a:r>
                      <a:endParaRPr lang="nl-NL" sz="18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6,4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7,9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484330175"/>
                  </a:ext>
                </a:extLst>
              </a:tr>
              <a:tr h="408357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Mangaan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ug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30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57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34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 dirty="0">
                          <a:effectLst/>
                        </a:rPr>
                        <a:t>28</a:t>
                      </a:r>
                      <a:endParaRPr lang="nl-NL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57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 dirty="0">
                          <a:effectLst/>
                        </a:rPr>
                        <a:t>30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933945146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800" u="none" strike="noStrike">
                          <a:effectLst/>
                        </a:rPr>
                        <a:t>NO</a:t>
                      </a:r>
                      <a:r>
                        <a:rPr lang="nl-NL" sz="1800" u="none" strike="noStrike" baseline="-25000">
                          <a:effectLst/>
                        </a:rPr>
                        <a:t>3</a:t>
                      </a:r>
                      <a:endParaRPr lang="nl-NL" sz="1800" b="0" i="0" u="none" strike="noStrike" baseline="-25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u="none" strike="noStrike">
                          <a:effectLst/>
                        </a:rPr>
                        <a:t>1,1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i="1" u="none" strike="noStrike">
                          <a:effectLst/>
                        </a:rPr>
                        <a:t>0,6</a:t>
                      </a:r>
                      <a:endParaRPr lang="nl-NL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051378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650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870C1-B8E1-4A2F-9FE6-C5C2E42F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3" y="426389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>
                <a:latin typeface="Arial"/>
                <a:cs typeface="Arial"/>
              </a:rPr>
              <a:t>Waterkwaliteit (2)</a:t>
            </a:r>
            <a:br>
              <a:rPr lang="en-GB">
                <a:latin typeface="Arial"/>
                <a:cs typeface="Arial"/>
              </a:rPr>
            </a:br>
            <a:r>
              <a:rPr lang="en-US" sz="2000">
                <a:latin typeface="Arial"/>
                <a:cs typeface="Arial"/>
              </a:rPr>
              <a:t>Organische stof karakterisering influent CM</a:t>
            </a:r>
            <a:endParaRPr lang="en-GB" sz="2000" b="0">
              <a:latin typeface="Arial"/>
              <a:cs typeface="Arial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F84787B-5A38-4755-8A59-E2FDFE1A3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113" y="1863148"/>
            <a:ext cx="4497718" cy="4107150"/>
          </a:xfrm>
        </p:spPr>
        <p:txBody>
          <a:bodyPr/>
          <a:lstStyle/>
          <a:p>
            <a:pPr marL="385445" indent="-385445"/>
            <a:r>
              <a:rPr lang="en-US" sz="1800" dirty="0" err="1">
                <a:latin typeface="Arial"/>
                <a:cs typeface="Arial"/>
              </a:rPr>
              <a:t>Vergelijkbaar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verwijderingsrendement</a:t>
            </a:r>
            <a:r>
              <a:rPr lang="en-US" sz="1800" dirty="0">
                <a:latin typeface="Arial"/>
                <a:cs typeface="Arial"/>
              </a:rPr>
              <a:t> DOC </a:t>
            </a:r>
            <a:r>
              <a:rPr lang="en-US" sz="1800" dirty="0" err="1">
                <a:latin typeface="Arial"/>
                <a:cs typeface="Arial"/>
              </a:rPr>
              <a:t>tussen</a:t>
            </a:r>
            <a:r>
              <a:rPr lang="en-US" sz="1800" dirty="0">
                <a:latin typeface="Arial"/>
                <a:cs typeface="Arial"/>
              </a:rPr>
              <a:t> SIX en </a:t>
            </a:r>
            <a:r>
              <a:rPr lang="en-US" sz="1800" dirty="0" err="1">
                <a:latin typeface="Arial"/>
                <a:cs typeface="Arial"/>
              </a:rPr>
              <a:t>Coagulatie</a:t>
            </a:r>
            <a:r>
              <a:rPr lang="en-US" sz="1800" dirty="0">
                <a:latin typeface="Arial"/>
                <a:cs typeface="Arial"/>
              </a:rPr>
              <a:t> met twee </a:t>
            </a:r>
            <a:r>
              <a:rPr lang="en-US" sz="1800" dirty="0" err="1">
                <a:latin typeface="Arial"/>
                <a:cs typeface="Arial"/>
              </a:rPr>
              <a:t>verschillen</a:t>
            </a:r>
            <a:r>
              <a:rPr lang="en-US" sz="1800" dirty="0">
                <a:latin typeface="Arial"/>
                <a:cs typeface="Arial"/>
              </a:rPr>
              <a:t>:</a:t>
            </a:r>
            <a:endParaRPr lang="en-US" dirty="0">
              <a:latin typeface="Arial"/>
              <a:cs typeface="Arial"/>
            </a:endParaRPr>
          </a:p>
          <a:p>
            <a:pPr marL="385445" indent="0">
              <a:buNone/>
            </a:pPr>
            <a:r>
              <a:rPr lang="en-US" sz="1800" dirty="0" err="1">
                <a:latin typeface="Arial"/>
                <a:cs typeface="Arial"/>
              </a:rPr>
              <a:t>Biopolymeren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worden</a:t>
            </a:r>
            <a:r>
              <a:rPr lang="en-US" sz="1800" dirty="0">
                <a:latin typeface="Arial"/>
                <a:cs typeface="Arial"/>
              </a:rPr>
              <a:t>:</a:t>
            </a:r>
          </a:p>
          <a:p>
            <a:pPr marL="671195" indent="-285750"/>
            <a:r>
              <a:rPr lang="en-US" sz="1600" dirty="0" err="1">
                <a:latin typeface="Arial"/>
                <a:cs typeface="Arial"/>
              </a:rPr>
              <a:t>niet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verwijderd</a:t>
            </a:r>
            <a:r>
              <a:rPr lang="en-US" sz="1600" dirty="0">
                <a:latin typeface="Arial"/>
                <a:cs typeface="Arial"/>
              </a:rPr>
              <a:t> in SIX</a:t>
            </a:r>
            <a:endParaRPr lang="en-US" sz="1600" dirty="0">
              <a:cs typeface="Arial" charset="0"/>
            </a:endParaRPr>
          </a:p>
          <a:p>
            <a:pPr marL="671195" indent="-285750"/>
            <a:r>
              <a:rPr lang="en-US" sz="1600" dirty="0" err="1">
                <a:latin typeface="Arial"/>
                <a:cs typeface="Arial"/>
              </a:rPr>
              <a:t>wel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ingevangen</a:t>
            </a:r>
            <a:r>
              <a:rPr lang="en-US" sz="1600" dirty="0">
                <a:latin typeface="Arial"/>
                <a:cs typeface="Arial"/>
              </a:rPr>
              <a:t> door </a:t>
            </a:r>
            <a:r>
              <a:rPr lang="en-US" sz="1600" dirty="0" err="1">
                <a:latin typeface="Arial"/>
                <a:cs typeface="Arial"/>
              </a:rPr>
              <a:t>coagulatie</a:t>
            </a:r>
            <a:endParaRPr lang="en-US" sz="1600" dirty="0">
              <a:cs typeface="Arial" charset="0"/>
            </a:endParaRPr>
          </a:p>
          <a:p>
            <a:pPr marL="671195" indent="-285750"/>
            <a:r>
              <a:rPr lang="en-US" sz="1600" dirty="0" err="1">
                <a:latin typeface="Arial"/>
                <a:cs typeface="Arial"/>
              </a:rPr>
              <a:t>relatie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biopolymeren</a:t>
            </a:r>
            <a:r>
              <a:rPr lang="en-US" sz="1600" dirty="0">
                <a:latin typeface="Arial"/>
                <a:cs typeface="Arial"/>
              </a:rPr>
              <a:t> en </a:t>
            </a:r>
            <a:r>
              <a:rPr lang="en-US" sz="1600" dirty="0" err="1">
                <a:latin typeface="Arial"/>
                <a:cs typeface="Arial"/>
              </a:rPr>
              <a:t>membraanfouling</a:t>
            </a:r>
            <a:r>
              <a:rPr lang="en-US" sz="1600" dirty="0">
                <a:latin typeface="Arial"/>
                <a:cs typeface="Arial"/>
              </a:rPr>
              <a:t> / TMP!</a:t>
            </a:r>
            <a:endParaRPr lang="en-US" sz="1600" dirty="0">
              <a:cs typeface="Arial" charset="0"/>
            </a:endParaRPr>
          </a:p>
          <a:p>
            <a:pPr marL="671195" indent="-285750"/>
            <a:r>
              <a:rPr lang="en-US" sz="1600" dirty="0">
                <a:latin typeface="Arial"/>
                <a:cs typeface="Arial"/>
              </a:rPr>
              <a:t>Building blocks </a:t>
            </a:r>
            <a:r>
              <a:rPr lang="en-US" sz="1600" dirty="0" err="1">
                <a:latin typeface="Arial"/>
                <a:cs typeface="Arial"/>
              </a:rPr>
              <a:t>beter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verwijderd</a:t>
            </a:r>
            <a:r>
              <a:rPr lang="en-US" sz="1600" dirty="0">
                <a:latin typeface="Arial"/>
                <a:cs typeface="Arial"/>
              </a:rPr>
              <a:t> door SIX. </a:t>
            </a:r>
            <a:r>
              <a:rPr lang="en-US" sz="1600" dirty="0" err="1">
                <a:latin typeface="Arial"/>
                <a:cs typeface="Arial"/>
              </a:rPr>
              <a:t>Relatie</a:t>
            </a:r>
            <a:r>
              <a:rPr lang="en-US" sz="1600" dirty="0">
                <a:latin typeface="Arial"/>
                <a:cs typeface="Arial"/>
              </a:rPr>
              <a:t> tot </a:t>
            </a:r>
            <a:r>
              <a:rPr lang="en-US" sz="1600" dirty="0" err="1">
                <a:latin typeface="Arial"/>
                <a:cs typeface="Arial"/>
              </a:rPr>
              <a:t>biologische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stabiliteit</a:t>
            </a:r>
            <a:r>
              <a:rPr lang="en-US" sz="1600" dirty="0">
                <a:latin typeface="Arial"/>
                <a:cs typeface="Arial"/>
              </a:rPr>
              <a:t>?</a:t>
            </a:r>
          </a:p>
          <a:p>
            <a:pPr marL="385445" indent="-385445"/>
            <a:endParaRPr lang="en-US" sz="1800" dirty="0">
              <a:cs typeface="Arial" charset="0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Advies: </a:t>
            </a:r>
            <a:r>
              <a:rPr lang="en-US" sz="1800" dirty="0" err="1">
                <a:latin typeface="Arial"/>
                <a:cs typeface="Arial"/>
              </a:rPr>
              <a:t>studie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naar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effecten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biologische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stabiliteit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meenemen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7" name="Grafiek 6">
            <a:extLst>
              <a:ext uri="{FF2B5EF4-FFF2-40B4-BE49-F238E27FC236}">
                <a16:creationId xmlns:a16="http://schemas.microsoft.com/office/drawing/2014/main" id="{3B5C5E38-A92C-4750-9BC9-12392FE9B69B}"/>
              </a:ext>
            </a:extLst>
          </p:cNvPr>
          <p:cNvGraphicFramePr>
            <a:graphicFrameLocks/>
          </p:cNvGraphicFramePr>
          <p:nvPr/>
        </p:nvGraphicFramePr>
        <p:xfrm>
          <a:off x="495300" y="1936495"/>
          <a:ext cx="4376870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72F06EAF-E815-42ED-A0B2-7DF36759A944}"/>
              </a:ext>
            </a:extLst>
          </p:cNvPr>
          <p:cNvSpPr txBox="1"/>
          <p:nvPr/>
        </p:nvSpPr>
        <p:spPr>
          <a:xfrm>
            <a:off x="1102936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Ruwwater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EC194FF-4FAA-4A64-9FB1-509FAACC2962}"/>
              </a:ext>
            </a:extLst>
          </p:cNvPr>
          <p:cNvSpPr txBox="1"/>
          <p:nvPr/>
        </p:nvSpPr>
        <p:spPr>
          <a:xfrm>
            <a:off x="2196132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9728EF3-7AA0-467E-9540-12AA7EAF6BD1}"/>
              </a:ext>
            </a:extLst>
          </p:cNvPr>
          <p:cNvSpPr txBox="1"/>
          <p:nvPr/>
        </p:nvSpPr>
        <p:spPr>
          <a:xfrm>
            <a:off x="3310304" y="5938141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Coagulatie</a:t>
            </a:r>
          </a:p>
        </p:txBody>
      </p:sp>
    </p:spTree>
    <p:extLst>
      <p:ext uri="{BB962C8B-B14F-4D97-AF65-F5344CB8AC3E}">
        <p14:creationId xmlns:p14="http://schemas.microsoft.com/office/powerpoint/2010/main" val="4218763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8D74-BB15-40F6-BCFD-53899013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78" y="356645"/>
            <a:ext cx="8915400" cy="1002786"/>
          </a:xfrm>
        </p:spPr>
        <p:txBody>
          <a:bodyPr/>
          <a:lstStyle/>
          <a:p>
            <a:br>
              <a:rPr lang="nl-NL" dirty="0"/>
            </a:br>
            <a:r>
              <a:rPr lang="nl-NL" sz="3200" dirty="0"/>
              <a:t>Resultaten operatie Andijk 3 en CVC</a:t>
            </a:r>
            <a:br>
              <a:rPr lang="nl-NL" sz="3200" dirty="0"/>
            </a:br>
            <a:r>
              <a:rPr lang="nl-NL" sz="2000" dirty="0"/>
              <a:t>Trans </a:t>
            </a:r>
            <a:r>
              <a:rPr lang="nl-NL" sz="2000" dirty="0" err="1"/>
              <a:t>Membrane</a:t>
            </a:r>
            <a:r>
              <a:rPr lang="nl-NL" sz="2000" dirty="0"/>
              <a:t> </a:t>
            </a:r>
            <a:r>
              <a:rPr lang="nl-NL" sz="2000" dirty="0" err="1"/>
              <a:t>Pressure</a:t>
            </a:r>
            <a:r>
              <a:rPr lang="nl-NL" sz="2000" dirty="0"/>
              <a:t> (TMP)</a:t>
            </a:r>
            <a:br>
              <a:rPr lang="nl-NL" dirty="0"/>
            </a:br>
            <a:endParaRPr lang="nl-NL" sz="1800" dirty="0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02AFE2AA-1596-4C11-8BB5-ED5B2D212AF1}"/>
              </a:ext>
            </a:extLst>
          </p:cNvPr>
          <p:cNvSpPr/>
          <p:nvPr/>
        </p:nvSpPr>
        <p:spPr>
          <a:xfrm>
            <a:off x="1136342" y="4225771"/>
            <a:ext cx="3301752" cy="1322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DB7E83FA-7751-4E01-BCD4-788F6CAEC149}"/>
              </a:ext>
            </a:extLst>
          </p:cNvPr>
          <p:cNvSpPr/>
          <p:nvPr/>
        </p:nvSpPr>
        <p:spPr>
          <a:xfrm>
            <a:off x="4438093" y="4394447"/>
            <a:ext cx="1288003" cy="11051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B02BAE-2DC6-423F-B4D9-AC3306B678A1}"/>
              </a:ext>
            </a:extLst>
          </p:cNvPr>
          <p:cNvSpPr txBox="1">
            <a:spLocks/>
          </p:cNvSpPr>
          <p:nvPr/>
        </p:nvSpPr>
        <p:spPr>
          <a:xfrm>
            <a:off x="264481" y="1358424"/>
            <a:ext cx="8915400" cy="701196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445" indent="-385445">
              <a:lnSpc>
                <a:spcPct val="90000"/>
              </a:lnSpc>
            </a:pPr>
            <a:r>
              <a:rPr lang="nl-NL" sz="1500">
                <a:latin typeface="Arial"/>
                <a:cs typeface="Arial"/>
              </a:rPr>
              <a:t>Testen in groen zeer stabiele en lage TMP op hogere flux in vergelijking tot PSA3, andere testen instabiele en lijken niet haalbaar</a:t>
            </a:r>
            <a:endParaRPr lang="nl-NL" sz="1700" b="1">
              <a:latin typeface="Arial"/>
              <a:cs typeface="Arial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FFEC5B-3F08-42C9-B053-B4C131AFA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4" b="13156"/>
          <a:stretch/>
        </p:blipFill>
        <p:spPr>
          <a:xfrm>
            <a:off x="197065" y="1951604"/>
            <a:ext cx="9050232" cy="4885686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93CC64AD-6315-4CEC-8551-5E44CC0C21D2}"/>
              </a:ext>
            </a:extLst>
          </p:cNvPr>
          <p:cNvSpPr/>
          <p:nvPr/>
        </p:nvSpPr>
        <p:spPr>
          <a:xfrm>
            <a:off x="450197" y="4491750"/>
            <a:ext cx="3834688" cy="132277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DF3F3D8C-30D4-4361-B131-1045437BDB2D}"/>
              </a:ext>
            </a:extLst>
          </p:cNvPr>
          <p:cNvSpPr/>
          <p:nvPr/>
        </p:nvSpPr>
        <p:spPr>
          <a:xfrm>
            <a:off x="4370676" y="4612090"/>
            <a:ext cx="1288003" cy="110513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416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970F3-7048-49E8-A3A9-C5334C1F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69F549-1914-46C9-99F8-13704993C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Fase 1: </a:t>
            </a:r>
            <a:r>
              <a:rPr lang="nl-NL" dirty="0" err="1"/>
              <a:t>proof</a:t>
            </a:r>
            <a:r>
              <a:rPr lang="nl-NL" dirty="0"/>
              <a:t> of concept in </a:t>
            </a:r>
            <a:r>
              <a:rPr lang="nl-NL" dirty="0" err="1"/>
              <a:t>proevenloods</a:t>
            </a:r>
            <a:r>
              <a:rPr lang="nl-NL" dirty="0"/>
              <a:t> (succes)</a:t>
            </a:r>
          </a:p>
          <a:p>
            <a:endParaRPr lang="nl-NL" dirty="0"/>
          </a:p>
          <a:p>
            <a:r>
              <a:rPr lang="nl-NL" dirty="0"/>
              <a:t>Fase 2: duurproef met C12 in </a:t>
            </a:r>
            <a:r>
              <a:rPr lang="nl-NL" dirty="0" err="1"/>
              <a:t>proevenloods</a:t>
            </a:r>
            <a:r>
              <a:rPr lang="nl-NL" dirty="0"/>
              <a:t> (succes)</a:t>
            </a:r>
          </a:p>
          <a:p>
            <a:endParaRPr lang="nl-NL" dirty="0"/>
          </a:p>
          <a:p>
            <a:r>
              <a:rPr lang="nl-NL" dirty="0"/>
              <a:t>Fase 3: Demo gestart begin 2022 straat 6 en MF10 (voorlopig succes)</a:t>
            </a:r>
          </a:p>
          <a:p>
            <a:endParaRPr lang="nl-NL" dirty="0"/>
          </a:p>
          <a:p>
            <a:r>
              <a:rPr lang="nl-NL" dirty="0"/>
              <a:t>Eind dit jaar beslissen over investering in o.a. CVC of reststromen project en daarmee de toekomst van PSA3</a:t>
            </a:r>
          </a:p>
        </p:txBody>
      </p:sp>
    </p:spTree>
    <p:extLst>
      <p:ext uri="{BB962C8B-B14F-4D97-AF65-F5344CB8AC3E}">
        <p14:creationId xmlns:p14="http://schemas.microsoft.com/office/powerpoint/2010/main" val="2350631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Pilot WPJ </a:t>
            </a:r>
            <a:r>
              <a:rPr lang="en-US" dirty="0" err="1"/>
              <a:t>uitbreiding</a:t>
            </a:r>
            <a:br>
              <a:rPr lang="en-US" dirty="0"/>
            </a:br>
            <a:endParaRPr lang="en-US" sz="2400" dirty="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EB46F-DDD8-4375-8FF4-1F4A768E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Bestaand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4B8A06-F6AF-47A3-8C1F-C3785192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In </a:t>
            </a:r>
            <a:r>
              <a:rPr lang="en-GB" dirty="0" err="1"/>
              <a:t>bedrijf</a:t>
            </a:r>
            <a:r>
              <a:rPr lang="en-GB" dirty="0"/>
              <a:t> </a:t>
            </a:r>
            <a:r>
              <a:rPr lang="en-GB" dirty="0" err="1"/>
              <a:t>sinds</a:t>
            </a:r>
            <a:r>
              <a:rPr lang="en-GB" dirty="0"/>
              <a:t> 1981, </a:t>
            </a:r>
            <a:r>
              <a:rPr lang="en-GB" dirty="0" err="1"/>
              <a:t>ontwerpcapaciteit</a:t>
            </a:r>
            <a:r>
              <a:rPr lang="en-GB" dirty="0"/>
              <a:t> 14.400 m</a:t>
            </a:r>
            <a:r>
              <a:rPr lang="en-GB" baseline="30000" dirty="0"/>
              <a:t>3</a:t>
            </a:r>
            <a:r>
              <a:rPr lang="en-GB" dirty="0"/>
              <a:t>/h, </a:t>
            </a:r>
            <a:r>
              <a:rPr lang="en-GB" dirty="0" err="1"/>
              <a:t>reele</a:t>
            </a:r>
            <a:r>
              <a:rPr lang="en-GB" dirty="0"/>
              <a:t> </a:t>
            </a:r>
            <a:r>
              <a:rPr lang="en-GB" dirty="0" err="1"/>
              <a:t>capaciteit</a:t>
            </a:r>
            <a:r>
              <a:rPr lang="en-GB" dirty="0"/>
              <a:t> max. 9000 m</a:t>
            </a:r>
            <a:r>
              <a:rPr lang="en-GB" baseline="30000" dirty="0"/>
              <a:t>3</a:t>
            </a:r>
            <a:r>
              <a:rPr lang="en-GB" dirty="0"/>
              <a:t>/h</a:t>
            </a:r>
          </a:p>
          <a:p>
            <a:pPr lvl="0"/>
            <a:r>
              <a:rPr lang="nl-NL" dirty="0"/>
              <a:t>Processtappen:</a:t>
            </a:r>
          </a:p>
          <a:p>
            <a:pPr lvl="1"/>
            <a:r>
              <a:rPr lang="en-GB" dirty="0" err="1"/>
              <a:t>Trommelzeven</a:t>
            </a:r>
            <a:r>
              <a:rPr lang="en-GB" dirty="0"/>
              <a:t>, 200 µm</a:t>
            </a:r>
            <a:endParaRPr lang="nl-NL" dirty="0"/>
          </a:p>
          <a:p>
            <a:pPr lvl="1"/>
            <a:r>
              <a:rPr lang="en-GB" dirty="0" err="1"/>
              <a:t>Coagulatie</a:t>
            </a:r>
            <a:r>
              <a:rPr lang="en-GB" dirty="0"/>
              <a:t> </a:t>
            </a:r>
            <a:r>
              <a:rPr lang="en-GB" dirty="0" err="1"/>
              <a:t>d.m.v.</a:t>
            </a:r>
            <a:r>
              <a:rPr lang="en-GB" dirty="0"/>
              <a:t> FeCl</a:t>
            </a:r>
            <a:r>
              <a:rPr lang="en-GB" baseline="-25000" dirty="0"/>
              <a:t>3</a:t>
            </a:r>
            <a:r>
              <a:rPr lang="en-GB" dirty="0"/>
              <a:t>, c.a. 14 – 26 mg Fe/l</a:t>
            </a:r>
            <a:endParaRPr lang="nl-NL" dirty="0"/>
          </a:p>
          <a:p>
            <a:pPr lvl="1"/>
            <a:r>
              <a:rPr lang="en-GB" dirty="0" err="1"/>
              <a:t>Flocculatie</a:t>
            </a:r>
            <a:r>
              <a:rPr lang="en-GB" dirty="0"/>
              <a:t> 15 min </a:t>
            </a:r>
            <a:r>
              <a:rPr lang="en-GB" dirty="0" err="1"/>
              <a:t>ontwerp</a:t>
            </a:r>
            <a:endParaRPr lang="en-GB" dirty="0"/>
          </a:p>
          <a:p>
            <a:pPr lvl="1"/>
            <a:r>
              <a:rPr lang="en-GB" dirty="0" err="1"/>
              <a:t>Lamellenseparators</a:t>
            </a:r>
            <a:r>
              <a:rPr lang="en-GB" dirty="0"/>
              <a:t> </a:t>
            </a:r>
            <a:r>
              <a:rPr lang="en-GB" u="sng" dirty="0"/>
              <a:t>(1,6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ontwerp</a:t>
            </a:r>
            <a:r>
              <a:rPr lang="en-GB" u="sng" dirty="0"/>
              <a:t> </a:t>
            </a:r>
            <a:r>
              <a:rPr lang="en-GB" u="sng" dirty="0">
                <a:sym typeface="Wingdings" panose="05000000000000000000" pitchFamily="2" charset="2"/>
              </a:rPr>
              <a:t> 0,9</a:t>
            </a:r>
            <a:r>
              <a:rPr lang="en-GB" u="sng" dirty="0"/>
              <a:t>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reeel</a:t>
            </a:r>
            <a:r>
              <a:rPr lang="en-GB" u="sng" dirty="0"/>
              <a:t>) </a:t>
            </a:r>
            <a:endParaRPr lang="nl-NL" u="sng" dirty="0"/>
          </a:p>
          <a:p>
            <a:pPr lvl="1"/>
            <a:r>
              <a:rPr lang="nl-NL" dirty="0"/>
              <a:t>Opwaartse zandfiltratie 20 m/h</a:t>
            </a:r>
          </a:p>
          <a:p>
            <a:pPr lvl="1"/>
            <a:r>
              <a:rPr lang="en-GB" dirty="0" err="1"/>
              <a:t>Slibverwerking</a:t>
            </a:r>
            <a:r>
              <a:rPr lang="en-GB" dirty="0"/>
              <a:t> in </a:t>
            </a:r>
            <a:r>
              <a:rPr lang="en-GB" dirty="0" err="1"/>
              <a:t>bezinkvijvers</a:t>
            </a:r>
            <a:r>
              <a:rPr lang="en-GB" dirty="0"/>
              <a:t> en </a:t>
            </a:r>
            <a:r>
              <a:rPr lang="en-GB" dirty="0" err="1"/>
              <a:t>slibdroogbedden</a:t>
            </a:r>
            <a:endParaRPr lang="en-GB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82C50A-6ECC-4FD8-913A-1EFB25F8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35" y="5182676"/>
            <a:ext cx="3361389" cy="1534548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3AF5D4F-7EE8-4014-B742-E1D2441F06A6}"/>
              </a:ext>
            </a:extLst>
          </p:cNvPr>
          <p:cNvGraphicFramePr>
            <a:graphicFrameLocks noGrp="1"/>
          </p:cNvGraphicFramePr>
          <p:nvPr/>
        </p:nvGraphicFramePr>
        <p:xfrm>
          <a:off x="5467547" y="5574225"/>
          <a:ext cx="4222863" cy="1143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9931">
                  <a:extLst>
                    <a:ext uri="{9D8B030D-6E8A-4147-A177-3AD203B41FA5}">
                      <a16:colId xmlns:a16="http://schemas.microsoft.com/office/drawing/2014/main" val="4127685249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357366231"/>
                    </a:ext>
                  </a:extLst>
                </a:gridCol>
                <a:gridCol w="650693">
                  <a:extLst>
                    <a:ext uri="{9D8B030D-6E8A-4147-A177-3AD203B41FA5}">
                      <a16:colId xmlns:a16="http://schemas.microsoft.com/office/drawing/2014/main" val="2949672055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746427238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210516913"/>
                    </a:ext>
                  </a:extLst>
                </a:gridCol>
              </a:tblGrid>
              <a:tr h="163286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4109296002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9000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274420885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aantal straten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681184331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totaal 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[m3/h]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2333,333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1500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10894126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Surface load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1,62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1,04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750855064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Verblijftijd flocculatie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[min]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14,91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23,20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34,80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264442217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Filtratiesnelheid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m/h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9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277185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28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4" y="332656"/>
            <a:ext cx="8915400" cy="570251"/>
          </a:xfrm>
        </p:spPr>
        <p:txBody>
          <a:bodyPr/>
          <a:lstStyle/>
          <a:p>
            <a:r>
              <a:rPr lang="en-US"/>
              <a:t>PWN system en WPJ </a:t>
            </a:r>
            <a:r>
              <a:rPr lang="en-US" err="1"/>
              <a:t>gebruikers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1205112"/>
            <a:ext cx="3882672" cy="53202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err="1"/>
              <a:t>Voorgezuiverd</a:t>
            </a:r>
            <a:r>
              <a:rPr lang="en-US" u="sng"/>
              <a:t> water </a:t>
            </a:r>
            <a:r>
              <a:rPr lang="en-US" u="sng" err="1"/>
              <a:t>t.b.v</a:t>
            </a:r>
            <a:r>
              <a:rPr lang="en-US" u="sng"/>
              <a:t>. </a:t>
            </a:r>
            <a:r>
              <a:rPr lang="en-US" u="sng" err="1"/>
              <a:t>drinkwaterproductie</a:t>
            </a:r>
            <a:r>
              <a:rPr lang="en-US" u="sng"/>
              <a:t>:</a:t>
            </a:r>
            <a:endParaRPr lang="en-US"/>
          </a:p>
          <a:p>
            <a:pPr lvl="1"/>
            <a:r>
              <a:rPr lang="en-US"/>
              <a:t>PWN </a:t>
            </a:r>
          </a:p>
          <a:p>
            <a:pPr lvl="2"/>
            <a:r>
              <a:rPr lang="en-US"/>
              <a:t>UF/HF 	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ontharding</a:t>
            </a:r>
            <a:endParaRPr lang="en-US"/>
          </a:p>
          <a:p>
            <a:pPr lvl="2"/>
            <a:r>
              <a:rPr lang="en-US"/>
              <a:t>UV/H2O2 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duininfiltratie</a:t>
            </a:r>
            <a:endParaRPr lang="en-US"/>
          </a:p>
          <a:p>
            <a:pPr lvl="2"/>
            <a:r>
              <a:rPr lang="en-US"/>
              <a:t>UV/H2O2–AKF 	</a:t>
            </a:r>
            <a:r>
              <a:rPr lang="en-US" err="1"/>
              <a:t>t.b.v</a:t>
            </a:r>
            <a:r>
              <a:rPr lang="en-US"/>
              <a:t>. (back-up) PSA</a:t>
            </a:r>
          </a:p>
          <a:p>
            <a:pPr lvl="1"/>
            <a:r>
              <a:rPr lang="en-US"/>
              <a:t>Waternet</a:t>
            </a:r>
          </a:p>
          <a:p>
            <a:pPr lvl="2"/>
            <a:r>
              <a:rPr lang="en-US" err="1"/>
              <a:t>Infiltratiewater</a:t>
            </a:r>
            <a:r>
              <a:rPr lang="en-US"/>
              <a:t> (direct?)</a:t>
            </a:r>
          </a:p>
          <a:p>
            <a:pPr lvl="2"/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u="sng" err="1"/>
              <a:t>Industrie</a:t>
            </a:r>
            <a:r>
              <a:rPr lang="en-US" u="sng"/>
              <a:t> water:</a:t>
            </a:r>
            <a:endParaRPr lang="en-US"/>
          </a:p>
          <a:p>
            <a:pPr lvl="1"/>
            <a:r>
              <a:rPr lang="en-US" err="1"/>
              <a:t>Bestaande</a:t>
            </a:r>
            <a:r>
              <a:rPr lang="en-US"/>
              <a:t> WRK </a:t>
            </a:r>
            <a:r>
              <a:rPr lang="en-US" err="1"/>
              <a:t>contractanten</a:t>
            </a:r>
            <a:r>
              <a:rPr lang="en-US"/>
              <a:t> (Tata, </a:t>
            </a:r>
            <a:r>
              <a:rPr lang="en-US" err="1"/>
              <a:t>CvG</a:t>
            </a:r>
            <a:r>
              <a:rPr lang="en-US"/>
              <a:t>)</a:t>
            </a:r>
          </a:p>
          <a:p>
            <a:pPr lvl="1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klanten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35297" y="579711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0B5801-D8D0-4067-8EBE-475601AC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94" y="1052392"/>
            <a:ext cx="5746198" cy="404149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9780A02-60BC-4EED-BDEE-8A605B2383E8}"/>
              </a:ext>
            </a:extLst>
          </p:cNvPr>
          <p:cNvSpPr/>
          <p:nvPr/>
        </p:nvSpPr>
        <p:spPr>
          <a:xfrm>
            <a:off x="1161124" y="3366083"/>
            <a:ext cx="2894029" cy="60331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EC0D81C-F472-4E8A-A640-07A82E41475E}"/>
              </a:ext>
            </a:extLst>
          </p:cNvPr>
          <p:cNvCxnSpPr>
            <a:cxnSpLocks/>
          </p:cNvCxnSpPr>
          <p:nvPr/>
        </p:nvCxnSpPr>
        <p:spPr>
          <a:xfrm flipH="1">
            <a:off x="4552507" y="3073138"/>
            <a:ext cx="16119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ijschrift: gebogen lijn 6">
            <a:extLst>
              <a:ext uri="{FF2B5EF4-FFF2-40B4-BE49-F238E27FC236}">
                <a16:creationId xmlns:a16="http://schemas.microsoft.com/office/drawing/2014/main" id="{AE6123CF-79E4-4299-8046-376E959D284F}"/>
              </a:ext>
            </a:extLst>
          </p:cNvPr>
          <p:cNvSpPr/>
          <p:nvPr/>
        </p:nvSpPr>
        <p:spPr>
          <a:xfrm>
            <a:off x="7075873" y="5548800"/>
            <a:ext cx="2352583" cy="85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1810"/>
              <a:gd name="adj6" fmla="val -535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WPJ→PSA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Zoöplankton te hoog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UVT te laag</a:t>
            </a:r>
          </a:p>
        </p:txBody>
      </p:sp>
      <p:sp>
        <p:nvSpPr>
          <p:cNvPr id="9" name="Vermenigvuldigingsteken 8">
            <a:extLst>
              <a:ext uri="{FF2B5EF4-FFF2-40B4-BE49-F238E27FC236}">
                <a16:creationId xmlns:a16="http://schemas.microsoft.com/office/drawing/2014/main" id="{D5EC0557-7D8D-4D89-BD7F-D05E36996C5C}"/>
              </a:ext>
            </a:extLst>
          </p:cNvPr>
          <p:cNvSpPr/>
          <p:nvPr/>
        </p:nvSpPr>
        <p:spPr>
          <a:xfrm>
            <a:off x="5500540" y="2781383"/>
            <a:ext cx="548411" cy="583510"/>
          </a:xfrm>
          <a:prstGeom prst="mathMultiply">
            <a:avLst>
              <a:gd name="adj1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766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85" y="339469"/>
            <a:ext cx="8915400" cy="570251"/>
          </a:xfrm>
        </p:spPr>
        <p:txBody>
          <a:bodyPr/>
          <a:lstStyle/>
          <a:p>
            <a:r>
              <a:rPr lang="en-US"/>
              <a:t>2. </a:t>
            </a:r>
            <a:r>
              <a:rPr lang="en-US" err="1"/>
              <a:t>Waterkwaliteitseisen</a:t>
            </a:r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3B4BD47-EDB4-4A73-9F78-0053CCA0F246}"/>
              </a:ext>
            </a:extLst>
          </p:cNvPr>
          <p:cNvGraphicFramePr>
            <a:graphicFrameLocks noGrp="1"/>
          </p:cNvGraphicFramePr>
          <p:nvPr/>
        </p:nvGraphicFramePr>
        <p:xfrm>
          <a:off x="188536" y="1282045"/>
          <a:ext cx="9604553" cy="5081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707">
                  <a:extLst>
                    <a:ext uri="{9D8B030D-6E8A-4147-A177-3AD203B41FA5}">
                      <a16:colId xmlns:a16="http://schemas.microsoft.com/office/drawing/2014/main" val="1533999540"/>
                    </a:ext>
                  </a:extLst>
                </a:gridCol>
                <a:gridCol w="970759">
                  <a:extLst>
                    <a:ext uri="{9D8B030D-6E8A-4147-A177-3AD203B41FA5}">
                      <a16:colId xmlns:a16="http://schemas.microsoft.com/office/drawing/2014/main" val="2707881965"/>
                    </a:ext>
                  </a:extLst>
                </a:gridCol>
                <a:gridCol w="3403379">
                  <a:extLst>
                    <a:ext uri="{9D8B030D-6E8A-4147-A177-3AD203B41FA5}">
                      <a16:colId xmlns:a16="http://schemas.microsoft.com/office/drawing/2014/main" val="2732822382"/>
                    </a:ext>
                  </a:extLst>
                </a:gridCol>
                <a:gridCol w="2761708">
                  <a:extLst>
                    <a:ext uri="{9D8B030D-6E8A-4147-A177-3AD203B41FA5}">
                      <a16:colId xmlns:a16="http://schemas.microsoft.com/office/drawing/2014/main" val="326123032"/>
                    </a:ext>
                  </a:extLst>
                </a:gridCol>
              </a:tblGrid>
              <a:tr h="886585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>
                          <a:effectLst/>
                        </a:rPr>
                        <a:t>Parameter</a:t>
                      </a:r>
                      <a:endParaRPr lang="en-US" sz="1800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new extension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>
                          <a:effectLst/>
                        </a:rPr>
                        <a:t>WPJ actual (average)</a:t>
                      </a:r>
                    </a:p>
                    <a:p>
                      <a:pPr algn="l"/>
                      <a:r>
                        <a:rPr lang="en-US" sz="1600" noProof="0">
                          <a:effectLst/>
                        </a:rPr>
                        <a:t>2000 – 2020</a:t>
                      </a:r>
                      <a:endParaRPr lang="en-US" sz="18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extLst>
                  <a:ext uri="{0D108BD9-81ED-4DB2-BD59-A6C34878D82A}">
                    <a16:rowId xmlns:a16="http://schemas.microsoft.com/office/drawing/2014/main" val="706219009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Total suspended solids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1131459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FTE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0.15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0172556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&lt;3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34530267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UV-Transmissie 254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89%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8072890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Iron</a:t>
                      </a:r>
                      <a:endParaRPr lang="en-US" sz="16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µg/l Fe</a:t>
                      </a:r>
                      <a:endParaRPr lang="en-US" sz="1600" b="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&lt;30 </a:t>
                      </a:r>
                      <a:endParaRPr lang="en-US" sz="1600" b="1" noProof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87803981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Manganese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µg/l Mn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01733541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Ammonium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 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05540062"/>
                  </a:ext>
                </a:extLst>
              </a:tr>
              <a:tr h="50106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Bicarbonate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nl-NL" sz="14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HCO3</a:t>
                      </a:r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90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476762504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Chloride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702983993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Sodium 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Na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31363009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Sulphate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SO4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02227412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SI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 – 0.4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227621780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Hydrobiologie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Zo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goed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als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PSA1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endParaRPr lang="en-US" sz="1400" b="1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56130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3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83840-D068-4E57-A631-84661B20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Afgelopen 10 jaar Technologie PWN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B75672-6C4F-4E6F-81B6-0EAABA74D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85975"/>
            <a:ext cx="9282236" cy="4511377"/>
          </a:xfrm>
        </p:spPr>
        <p:txBody>
          <a:bodyPr/>
          <a:lstStyle/>
          <a:p>
            <a:pPr marL="0" indent="0">
              <a:buNone/>
            </a:pPr>
            <a:r>
              <a:rPr lang="nl-NL" sz="1800" dirty="0"/>
              <a:t>2012 -2018</a:t>
            </a:r>
          </a:p>
          <a:p>
            <a:r>
              <a:rPr lang="nl-NL" sz="1800" dirty="0"/>
              <a:t>Alle focus PWNT en groot deel capaciteit procestechnologen op Andijk 3</a:t>
            </a:r>
          </a:p>
          <a:p>
            <a:r>
              <a:rPr lang="nl-NL" sz="1800" dirty="0"/>
              <a:t>Gevolg verwaarlozing algehele productiesysteemkennis PWN</a:t>
            </a:r>
          </a:p>
          <a:p>
            <a:pPr marL="0" indent="0">
              <a:buNone/>
            </a:pPr>
            <a:r>
              <a:rPr lang="nl-NL" sz="1800" dirty="0"/>
              <a:t>2018</a:t>
            </a:r>
          </a:p>
          <a:p>
            <a:r>
              <a:rPr lang="nl-NL" sz="1800" dirty="0"/>
              <a:t>Andijk 1 niet bedrijfszeker en akkoord op renovatie</a:t>
            </a:r>
          </a:p>
          <a:p>
            <a:r>
              <a:rPr lang="nl-NL" sz="1800" dirty="0"/>
              <a:t>Andijk 3 functioneert niet: capaciteit, waterkwaliteit en reststroom</a:t>
            </a:r>
          </a:p>
          <a:p>
            <a:pPr marL="0" indent="0">
              <a:buNone/>
            </a:pPr>
            <a:r>
              <a:rPr lang="nl-NL" sz="1800" dirty="0">
                <a:sym typeface="Wingdings" panose="05000000000000000000" pitchFamily="2" charset="2"/>
              </a:rPr>
              <a:t> Besluit renovatie Andijk 1</a:t>
            </a:r>
            <a:endParaRPr lang="nl-NL" sz="1800" dirty="0"/>
          </a:p>
          <a:p>
            <a:pPr marL="0" indent="0">
              <a:buNone/>
            </a:pPr>
            <a:r>
              <a:rPr lang="nl-NL" sz="1800" dirty="0"/>
              <a:t>2019</a:t>
            </a:r>
          </a:p>
          <a:p>
            <a:r>
              <a:rPr lang="nl-NL" sz="1800" dirty="0"/>
              <a:t>Proces technische analyse PWN productiesysteem (veel systeem kansen)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sz="1800" dirty="0">
                <a:sym typeface="Wingdings" panose="05000000000000000000" pitchFamily="2" charset="2"/>
              </a:rPr>
              <a:t>Onderzoek coagulatie voor </a:t>
            </a:r>
            <a:r>
              <a:rPr lang="nl-NL" sz="1800" dirty="0" err="1">
                <a:sym typeface="Wingdings" panose="05000000000000000000" pitchFamily="2" charset="2"/>
              </a:rPr>
              <a:t>Ceramac</a:t>
            </a:r>
            <a:endParaRPr lang="nl-NL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1800" dirty="0">
                <a:sym typeface="Wingdings" panose="05000000000000000000" pitchFamily="2" charset="2"/>
              </a:rPr>
              <a:t>Heden</a:t>
            </a:r>
          </a:p>
          <a:p>
            <a:r>
              <a:rPr lang="nl-NL" sz="1800" dirty="0">
                <a:sym typeface="Wingdings" panose="05000000000000000000" pitchFamily="2" charset="2"/>
              </a:rPr>
              <a:t>Succesvolle renovatie Andijk 1</a:t>
            </a:r>
          </a:p>
          <a:p>
            <a:r>
              <a:rPr lang="nl-NL" sz="1800" dirty="0"/>
              <a:t>(Tijdelijk) productiesysteem op ‘orde’</a:t>
            </a:r>
          </a:p>
        </p:txBody>
      </p:sp>
    </p:spTree>
    <p:extLst>
      <p:ext uri="{BB962C8B-B14F-4D97-AF65-F5344CB8AC3E}">
        <p14:creationId xmlns:p14="http://schemas.microsoft.com/office/powerpoint/2010/main" val="122845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2763441-0553-40AB-A58A-ECC7C90D6154}"/>
              </a:ext>
            </a:extLst>
          </p:cNvPr>
          <p:cNvSpPr/>
          <p:nvPr/>
        </p:nvSpPr>
        <p:spPr>
          <a:xfrm>
            <a:off x="7113240" y="5589240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EB9462C-F4D1-456C-9880-1EFBFA0C9185}"/>
              </a:ext>
            </a:extLst>
          </p:cNvPr>
          <p:cNvSpPr/>
          <p:nvPr/>
        </p:nvSpPr>
        <p:spPr>
          <a:xfrm>
            <a:off x="7185248" y="557185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80" y="260648"/>
            <a:ext cx="8915400" cy="567531"/>
          </a:xfrm>
        </p:spPr>
        <p:txBody>
          <a:bodyPr/>
          <a:lstStyle/>
          <a:p>
            <a:r>
              <a:rPr lang="en-US" sz="2800"/>
              <a:t>Identified Process Improvements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37" y="1392429"/>
            <a:ext cx="5098225" cy="5328592"/>
          </a:xfrm>
        </p:spPr>
        <p:txBody>
          <a:bodyPr/>
          <a:lstStyle/>
          <a:p>
            <a:r>
              <a:rPr lang="en-US" sz="1400" dirty="0"/>
              <a:t>Enhanced coagulation possibly with additional pH correction (CO</a:t>
            </a:r>
            <a:r>
              <a:rPr lang="en-US" sz="1400" baseline="-25000" dirty="0"/>
              <a:t>2</a:t>
            </a:r>
            <a:r>
              <a:rPr lang="en-US" sz="1400" dirty="0"/>
              <a:t>) </a:t>
            </a:r>
          </a:p>
          <a:p>
            <a:pPr lvl="1"/>
            <a:r>
              <a:rPr lang="en-US" sz="1200" dirty="0"/>
              <a:t>Improvement in water quality (UV-T, removal of organic material)</a:t>
            </a:r>
          </a:p>
          <a:p>
            <a:pPr lvl="1"/>
            <a:r>
              <a:rPr lang="en-US" sz="1200" dirty="0"/>
              <a:t>Lower iron dosage and chemical use (NaOH)</a:t>
            </a:r>
          </a:p>
          <a:p>
            <a:pPr lvl="1"/>
            <a:r>
              <a:rPr lang="en-US" sz="1200" dirty="0"/>
              <a:t>Minimize floc-agent</a:t>
            </a:r>
          </a:p>
          <a:p>
            <a:pPr lvl="1"/>
            <a:endParaRPr lang="en-US" sz="1200" dirty="0"/>
          </a:p>
          <a:p>
            <a:r>
              <a:rPr lang="en-US" sz="1400" dirty="0"/>
              <a:t>CO</a:t>
            </a:r>
            <a:r>
              <a:rPr lang="en-US" sz="1400" baseline="-25000" dirty="0"/>
              <a:t>2</a:t>
            </a:r>
            <a:r>
              <a:rPr lang="en-US" sz="1400" dirty="0"/>
              <a:t> removal after sedimentation</a:t>
            </a:r>
          </a:p>
          <a:p>
            <a:pPr lvl="1"/>
            <a:r>
              <a:rPr lang="en-US" sz="1200" dirty="0"/>
              <a:t>Lower chemical usage (NaOH)</a:t>
            </a:r>
          </a:p>
          <a:p>
            <a:pPr lvl="1"/>
            <a:endParaRPr lang="en-US" sz="1200" dirty="0"/>
          </a:p>
          <a:p>
            <a:r>
              <a:rPr lang="en-US" sz="1400" dirty="0"/>
              <a:t>Rapid sand filtration flow direction (change from upwards to downwards)</a:t>
            </a:r>
          </a:p>
          <a:p>
            <a:pPr lvl="1"/>
            <a:r>
              <a:rPr lang="en-US" sz="1200" dirty="0"/>
              <a:t>Flowrate estimates from 7 to 20 m/h</a:t>
            </a:r>
          </a:p>
          <a:p>
            <a:pPr lvl="1"/>
            <a:r>
              <a:rPr lang="en-US" sz="1200" dirty="0"/>
              <a:t>Improvement in water quality (TSS?, hydrobiology?)</a:t>
            </a:r>
          </a:p>
          <a:p>
            <a:pPr lvl="1"/>
            <a:r>
              <a:rPr lang="en-US" sz="1200" dirty="0"/>
              <a:t>Lower losses during backwashing? Relevant?</a:t>
            </a:r>
          </a:p>
          <a:p>
            <a:pPr lvl="1"/>
            <a:endParaRPr lang="en-US" sz="1200" dirty="0"/>
          </a:p>
          <a:p>
            <a:r>
              <a:rPr lang="en-US" sz="1400" dirty="0"/>
              <a:t>Use of a smaller screen size (35 µm instead of 200 µm)</a:t>
            </a:r>
          </a:p>
          <a:p>
            <a:pPr lvl="1"/>
            <a:r>
              <a:rPr lang="en-US" sz="1200" dirty="0"/>
              <a:t>Possible positive influence on all downstream processes (including mussels?)</a:t>
            </a:r>
          </a:p>
          <a:p>
            <a:pPr lvl="1"/>
            <a:endParaRPr lang="en-US" sz="1200" dirty="0"/>
          </a:p>
          <a:p>
            <a:r>
              <a:rPr lang="en-US" sz="1400" dirty="0"/>
              <a:t>Finding optimal design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D123A-409C-49D1-AC23-1B0BC90D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80" y="4765343"/>
            <a:ext cx="4540273" cy="197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1F1D654-7833-4648-A6D7-83BA2222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63" y="1043988"/>
            <a:ext cx="4540273" cy="20727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C6FB399-B5DF-47FF-9956-722EE21A442F}"/>
              </a:ext>
            </a:extLst>
          </p:cNvPr>
          <p:cNvCxnSpPr>
            <a:cxnSpLocks/>
          </p:cNvCxnSpPr>
          <p:nvPr/>
        </p:nvCxnSpPr>
        <p:spPr>
          <a:xfrm>
            <a:off x="5920033" y="1652076"/>
            <a:ext cx="2667786" cy="297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3C301C-CAF7-425D-B881-24D8391E0399}"/>
              </a:ext>
            </a:extLst>
          </p:cNvPr>
          <p:cNvSpPr/>
          <p:nvPr/>
        </p:nvSpPr>
        <p:spPr>
          <a:xfrm>
            <a:off x="6674177" y="4747961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AD5A3E0-88D1-4E21-BD5A-A5737E935E6A}"/>
              </a:ext>
            </a:extLst>
          </p:cNvPr>
          <p:cNvSpPr/>
          <p:nvPr/>
        </p:nvSpPr>
        <p:spPr>
          <a:xfrm>
            <a:off x="8587819" y="5751264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C7C07731-97A4-47F0-B76F-DED47637476B}"/>
              </a:ext>
            </a:extLst>
          </p:cNvPr>
          <p:cNvCxnSpPr/>
          <p:nvPr/>
        </p:nvCxnSpPr>
        <p:spPr>
          <a:xfrm>
            <a:off x="9530499" y="2714920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808B08C9-3EB8-434F-8049-585A7AA8F5CC}"/>
              </a:ext>
            </a:extLst>
          </p:cNvPr>
          <p:cNvCxnSpPr/>
          <p:nvPr/>
        </p:nvCxnSpPr>
        <p:spPr>
          <a:xfrm>
            <a:off x="6034726" y="2281588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6466FCD-ED56-44AE-8B21-5CD5630DADF9}"/>
              </a:ext>
            </a:extLst>
          </p:cNvPr>
          <p:cNvSpPr/>
          <p:nvPr/>
        </p:nvSpPr>
        <p:spPr>
          <a:xfrm>
            <a:off x="5128180" y="4626733"/>
            <a:ext cx="4649355" cy="216359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1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875ACF1-9744-4855-8CA3-168EAE56DC5C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ADDECC-B082-4A18-B5E6-32D6D9CD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17247"/>
            <a:ext cx="8915400" cy="1143000"/>
          </a:xfrm>
        </p:spPr>
        <p:txBody>
          <a:bodyPr/>
          <a:lstStyle/>
          <a:p>
            <a:r>
              <a:rPr lang="nl-NL"/>
              <a:t>Chemicaliënverbruik optimalisatie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94F388E-6941-4E1B-A331-EEFA845ABA02}"/>
              </a:ext>
            </a:extLst>
          </p:cNvPr>
          <p:cNvSpPr txBox="1"/>
          <p:nvPr/>
        </p:nvSpPr>
        <p:spPr>
          <a:xfrm>
            <a:off x="-792873" y="1666973"/>
            <a:ext cx="49537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28-4-2021 en 29-4-2021 UVT IJsselmeer 68%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E702015-2BCA-4E49-815F-57573F0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00" y="1244598"/>
            <a:ext cx="5242845" cy="5018852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F4DBE-4BF3-4522-BAAC-259693B2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35091"/>
            <a:ext cx="8915400" cy="3863975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1EC4C2E-06BA-4AFA-9A05-A8B6C72C31F2}"/>
              </a:ext>
            </a:extLst>
          </p:cNvPr>
          <p:cNvGraphicFramePr/>
          <p:nvPr/>
        </p:nvGraphicFramePr>
        <p:xfrm>
          <a:off x="5328002" y="1058934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C80E4AC-9396-4A9D-8AD1-8A9B868E3E82}"/>
              </a:ext>
            </a:extLst>
          </p:cNvPr>
          <p:cNvGraphicFramePr/>
          <p:nvPr/>
        </p:nvGraphicFramePr>
        <p:xfrm>
          <a:off x="4953000" y="3619143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Afbeelding 11">
            <a:extLst>
              <a:ext uri="{FF2B5EF4-FFF2-40B4-BE49-F238E27FC236}">
                <a16:creationId xmlns:a16="http://schemas.microsoft.com/office/drawing/2014/main" id="{F7773743-F6B6-444A-8500-0666E957E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269" y="1935091"/>
            <a:ext cx="5254754" cy="38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F47BD-8956-42EF-A247-4F4B6CB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Chemicaliënverbruik optimalisatie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59A69F6-173A-4C99-9584-F4E0B935D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722817"/>
              </p:ext>
            </p:extLst>
          </p:nvPr>
        </p:nvGraphicFramePr>
        <p:xfrm>
          <a:off x="813697" y="1717099"/>
          <a:ext cx="9073009" cy="44650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8100">
                  <a:extLst>
                    <a:ext uri="{9D8B030D-6E8A-4147-A177-3AD203B41FA5}">
                      <a16:colId xmlns:a16="http://schemas.microsoft.com/office/drawing/2014/main" val="3040447280"/>
                    </a:ext>
                  </a:extLst>
                </a:gridCol>
                <a:gridCol w="1100173">
                  <a:extLst>
                    <a:ext uri="{9D8B030D-6E8A-4147-A177-3AD203B41FA5}">
                      <a16:colId xmlns:a16="http://schemas.microsoft.com/office/drawing/2014/main" val="3771882753"/>
                    </a:ext>
                  </a:extLst>
                </a:gridCol>
                <a:gridCol w="1826264">
                  <a:extLst>
                    <a:ext uri="{9D8B030D-6E8A-4147-A177-3AD203B41FA5}">
                      <a16:colId xmlns:a16="http://schemas.microsoft.com/office/drawing/2014/main" val="1791400014"/>
                    </a:ext>
                  </a:extLst>
                </a:gridCol>
                <a:gridCol w="1188445">
                  <a:extLst>
                    <a:ext uri="{9D8B030D-6E8A-4147-A177-3AD203B41FA5}">
                      <a16:colId xmlns:a16="http://schemas.microsoft.com/office/drawing/2014/main" val="1160421465"/>
                    </a:ext>
                  </a:extLst>
                </a:gridCol>
                <a:gridCol w="1574803">
                  <a:extLst>
                    <a:ext uri="{9D8B030D-6E8A-4147-A177-3AD203B41FA5}">
                      <a16:colId xmlns:a16="http://schemas.microsoft.com/office/drawing/2014/main" val="1719874548"/>
                    </a:ext>
                  </a:extLst>
                </a:gridCol>
                <a:gridCol w="1485224">
                  <a:extLst>
                    <a:ext uri="{9D8B030D-6E8A-4147-A177-3AD203B41FA5}">
                      <a16:colId xmlns:a16="http://schemas.microsoft.com/office/drawing/2014/main" val="978157157"/>
                    </a:ext>
                  </a:extLst>
                </a:gridCol>
              </a:tblGrid>
              <a:tr h="44635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Scenario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Eenheid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FeCl</a:t>
                      </a:r>
                      <a:r>
                        <a:rPr lang="nl-NL" sz="1400" b="1" u="none" strike="noStrike" baseline="-25000">
                          <a:effectLst/>
                        </a:rPr>
                        <a:t>3</a:t>
                      </a:r>
                      <a:r>
                        <a:rPr lang="nl-NL" sz="1400" b="1" u="none" strike="noStrike">
                          <a:effectLst/>
                        </a:rPr>
                        <a:t> (40%)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CO</a:t>
                      </a:r>
                      <a:r>
                        <a:rPr lang="nl-NL" sz="1400" b="1" u="none" strike="noStrike" baseline="-25000">
                          <a:effectLst/>
                        </a:rPr>
                        <a:t>2 </a:t>
                      </a:r>
                      <a:r>
                        <a:rPr lang="nl-NL" sz="1400" b="1" u="none" strike="noStrike" baseline="0">
                          <a:effectLst/>
                        </a:rPr>
                        <a:t>(100%)</a:t>
                      </a:r>
                      <a:endParaRPr lang="nl-NL" sz="14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NaOH (50%)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TOTAAL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12107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86859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04146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9058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42774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81360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ton CO</a:t>
                      </a:r>
                      <a:r>
                        <a:rPr lang="nl-NL" sz="1400" u="none" strike="noStrike" baseline="-25000" dirty="0">
                          <a:effectLst/>
                        </a:rPr>
                        <a:t>2</a:t>
                      </a:r>
                      <a:r>
                        <a:rPr lang="nl-NL" sz="1400" u="none" strike="noStrike" dirty="0">
                          <a:effectLst/>
                        </a:rPr>
                        <a:t>-eq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11.138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90949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  <a:endParaRPr lang="nl-NL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8.245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4648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12388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3635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€ 923.340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€ 1.234.800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€ 2.158.140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17792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€ 923.340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€ 596.700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€ 1.520.040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4568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effectLst/>
                        </a:rPr>
                        <a:t>Euro / jaar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€ 692.505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€ 99.216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€ 596.700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€ 1.388.421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74345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1290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316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>
                          <a:effectLst/>
                        </a:rPr>
                        <a:t>Totaal kosten incl.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€ 3.272.000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50710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€ 2.344.000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39219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€ 2.173.000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7194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A58DE06-33C3-41FA-9212-9C29D3512AED}"/>
              </a:ext>
            </a:extLst>
          </p:cNvPr>
          <p:cNvGraphicFramePr>
            <a:graphicFrameLocks noGrp="1"/>
          </p:cNvGraphicFramePr>
          <p:nvPr/>
        </p:nvGraphicFramePr>
        <p:xfrm>
          <a:off x="287909" y="5544349"/>
          <a:ext cx="5170164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694">
                  <a:extLst>
                    <a:ext uri="{9D8B030D-6E8A-4147-A177-3AD203B41FA5}">
                      <a16:colId xmlns:a16="http://schemas.microsoft.com/office/drawing/2014/main" val="1698789623"/>
                    </a:ext>
                  </a:extLst>
                </a:gridCol>
                <a:gridCol w="924439">
                  <a:extLst>
                    <a:ext uri="{9D8B030D-6E8A-4147-A177-3AD203B41FA5}">
                      <a16:colId xmlns:a16="http://schemas.microsoft.com/office/drawing/2014/main" val="3944872242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1369619309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3517996416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3651611565"/>
                    </a:ext>
                  </a:extLst>
                </a:gridCol>
                <a:gridCol w="739551">
                  <a:extLst>
                    <a:ext uri="{9D8B030D-6E8A-4147-A177-3AD203B41FA5}">
                      <a16:colId xmlns:a16="http://schemas.microsoft.com/office/drawing/2014/main" val="2460722923"/>
                    </a:ext>
                  </a:extLst>
                </a:gridCol>
              </a:tblGrid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HCO3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Na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SI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UVT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8156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34240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WPJ bestaand</a:t>
                      </a:r>
                      <a:endParaRPr lang="nl-NL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4645"/>
                  </a:ext>
                </a:extLst>
              </a:tr>
              <a:tr h="19775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85,8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56782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6765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EB7B005A-D075-4E80-9D01-C74A744CB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053459"/>
              </p:ext>
            </p:extLst>
          </p:nvPr>
        </p:nvGraphicFramePr>
        <p:xfrm>
          <a:off x="5673080" y="222700"/>
          <a:ext cx="4232920" cy="552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6584">
                  <a:extLst>
                    <a:ext uri="{9D8B030D-6E8A-4147-A177-3AD203B41FA5}">
                      <a16:colId xmlns:a16="http://schemas.microsoft.com/office/drawing/2014/main" val="2175539967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2070116529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2941834187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3329515009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410932007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FeCl</a:t>
                      </a:r>
                      <a:r>
                        <a:rPr lang="nl-NL" sz="1000" u="none" strike="noStrike" baseline="-25000">
                          <a:effectLst/>
                        </a:rPr>
                        <a:t>3</a:t>
                      </a:r>
                      <a:r>
                        <a:rPr lang="nl-NL" sz="1000" u="none" strike="noStrike">
                          <a:effectLst/>
                        </a:rPr>
                        <a:t> (40%)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</a:t>
                      </a:r>
                      <a:r>
                        <a:rPr lang="nl-NL" sz="1000" u="none" strike="noStrike" baseline="-25000">
                          <a:effectLst/>
                        </a:rPr>
                        <a:t>2</a:t>
                      </a:r>
                      <a:endParaRPr lang="nl-NL" sz="1000" b="0" i="0" u="none" strike="noStrike" baseline="-25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NaOH (50%)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79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Prijs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Eur/ton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78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300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706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kg/kg/CO2-eq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0,66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1,36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34541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2677B0AE-ADAB-4472-A9C8-9416F1EF3811}"/>
              </a:ext>
            </a:extLst>
          </p:cNvPr>
          <p:cNvSpPr txBox="1"/>
          <p:nvPr/>
        </p:nvSpPr>
        <p:spPr>
          <a:xfrm>
            <a:off x="9719440" y="992327"/>
            <a:ext cx="2831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Cascade en UV kwantificeren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DDCED11-2390-41D3-A654-96E1E8ECF596}"/>
              </a:ext>
            </a:extLst>
          </p:cNvPr>
          <p:cNvSpPr txBox="1">
            <a:spLocks/>
          </p:cNvSpPr>
          <p:nvPr/>
        </p:nvSpPr>
        <p:spPr bwMode="auto">
          <a:xfrm>
            <a:off x="-3182854" y="141339"/>
            <a:ext cx="3182854" cy="46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/>
              <a:t>Scenario 0: bestaand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1: +cascade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2: +CO</a:t>
            </a:r>
            <a:r>
              <a:rPr lang="nl-NL" baseline="-25000" dirty="0"/>
              <a:t>2</a:t>
            </a:r>
            <a:r>
              <a:rPr lang="nl-NL" dirty="0"/>
              <a:t>+cascade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0" indent="0">
              <a:buFont typeface="Arial" charset="0"/>
              <a:buNone/>
            </a:pPr>
            <a:endParaRPr lang="nl-NL" dirty="0"/>
          </a:p>
          <a:p>
            <a:pPr marL="0" indent="0">
              <a:buFont typeface="Arial" charset="0"/>
              <a:buNone/>
            </a:pPr>
            <a:r>
              <a:rPr lang="nl-NL" dirty="0"/>
              <a:t>Chemicaliënverbruik evalueren op:</a:t>
            </a:r>
          </a:p>
          <a:p>
            <a:r>
              <a:rPr lang="nl-NL" dirty="0"/>
              <a:t>Kosten</a:t>
            </a:r>
          </a:p>
          <a:p>
            <a:r>
              <a:rPr lang="nl-NL" dirty="0"/>
              <a:t>Duurzaamheid</a:t>
            </a:r>
          </a:p>
          <a:p>
            <a:r>
              <a:rPr lang="nl-NL" dirty="0"/>
              <a:t>UV-T</a:t>
            </a:r>
          </a:p>
          <a:p>
            <a:r>
              <a:rPr lang="nl-NL" dirty="0"/>
              <a:t>HCO</a:t>
            </a:r>
            <a:r>
              <a:rPr lang="nl-NL" baseline="-25000" dirty="0"/>
              <a:t>3</a:t>
            </a:r>
            <a:endParaRPr lang="nl-NL" dirty="0"/>
          </a:p>
          <a:p>
            <a:r>
              <a:rPr lang="nl-NL" dirty="0"/>
              <a:t>Natrium</a:t>
            </a:r>
          </a:p>
          <a:p>
            <a:r>
              <a:rPr lang="nl-NL" dirty="0"/>
              <a:t>Chloride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121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0EC85-C5B7-4FBF-8743-A3B619CE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F1F2E09-D5D9-4367-A32A-393BD2A2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5" name="Afbeelding 14" descr="Afbeelding met gebouw&#10;&#10;Automatisch gegenereerde beschrijving">
            <a:extLst>
              <a:ext uri="{FF2B5EF4-FFF2-40B4-BE49-F238E27FC236}">
                <a16:creationId xmlns:a16="http://schemas.microsoft.com/office/drawing/2014/main" id="{E16A432C-3E66-4EB4-9519-615A8625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4737" y="738375"/>
            <a:ext cx="3908812" cy="2931609"/>
          </a:xfrm>
          <a:prstGeom prst="rect">
            <a:avLst/>
          </a:prstGeom>
        </p:spPr>
      </p:pic>
      <p:pic>
        <p:nvPicPr>
          <p:cNvPr id="19" name="Afbeelding 18" descr="Afbeelding met binnen, badkamer&#10;&#10;Automatisch gegenereerde beschrijving">
            <a:extLst>
              <a:ext uri="{FF2B5EF4-FFF2-40B4-BE49-F238E27FC236}">
                <a16:creationId xmlns:a16="http://schemas.microsoft.com/office/drawing/2014/main" id="{AB04E31A-AC20-43FD-9EC4-86E8F9C4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87646" y="757107"/>
            <a:ext cx="5157787" cy="3868340"/>
          </a:xfrm>
          <a:prstGeom prst="rect">
            <a:avLst/>
          </a:prstGeom>
        </p:spPr>
      </p:pic>
      <p:pic>
        <p:nvPicPr>
          <p:cNvPr id="21" name="Afbeelding 20" descr="Afbeelding met binnen, rek, vies&#10;&#10;Automatisch gegenereerde beschrijving">
            <a:extLst>
              <a:ext uri="{FF2B5EF4-FFF2-40B4-BE49-F238E27FC236}">
                <a16:creationId xmlns:a16="http://schemas.microsoft.com/office/drawing/2014/main" id="{2207EF24-5A66-4222-8278-D701C84FD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63947" y="4087982"/>
            <a:ext cx="3425903" cy="2569428"/>
          </a:xfrm>
          <a:prstGeom prst="rect">
            <a:avLst/>
          </a:prstGeom>
        </p:spPr>
      </p:pic>
      <p:pic>
        <p:nvPicPr>
          <p:cNvPr id="23" name="Afbeelding 22" descr="Afbeelding met binnen&#10;&#10;Automatisch gegenereerde beschrijving">
            <a:extLst>
              <a:ext uri="{FF2B5EF4-FFF2-40B4-BE49-F238E27FC236}">
                <a16:creationId xmlns:a16="http://schemas.microsoft.com/office/drawing/2014/main" id="{07E9F218-6175-45E0-848E-9593E4AC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39005" y="4790662"/>
            <a:ext cx="2597085" cy="1947814"/>
          </a:xfrm>
          <a:prstGeom prst="rect">
            <a:avLst/>
          </a:prstGeom>
        </p:spPr>
      </p:pic>
      <p:sp>
        <p:nvSpPr>
          <p:cNvPr id="24" name="Tijdelijke aanduiding voor inhoud 23">
            <a:extLst>
              <a:ext uri="{FF2B5EF4-FFF2-40B4-BE49-F238E27FC236}">
                <a16:creationId xmlns:a16="http://schemas.microsoft.com/office/drawing/2014/main" id="{5E042E18-0D2E-4A7E-A42E-6E38C3EB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487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F0E2D-40D6-491B-9F1C-8222623C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C3D91E-DFF6-4F17-A21E-99EB1CA0B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BE1ABA-3873-4256-A42A-CD712701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7556" y="977815"/>
            <a:ext cx="6536494" cy="4902370"/>
          </a:xfrm>
          <a:prstGeom prst="rect">
            <a:avLst/>
          </a:prstGeom>
        </p:spPr>
      </p:pic>
      <p:pic>
        <p:nvPicPr>
          <p:cNvPr id="5" name="Afbeelding 4" descr="Afbeelding met binnen, motor, wit&#10;&#10;Automatisch gegenereerde beschrijving">
            <a:extLst>
              <a:ext uri="{FF2B5EF4-FFF2-40B4-BE49-F238E27FC236}">
                <a16:creationId xmlns:a16="http://schemas.microsoft.com/office/drawing/2014/main" id="{CFAF1E64-2487-4C69-AAF3-B932491A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7480" y="1754987"/>
            <a:ext cx="5010192" cy="3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7A724-7FB9-4170-9876-89651B09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6603B1-AF58-4F39-84E9-B9036AD53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5F0C061-B843-42ED-9005-5FACA4E3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4" y="785443"/>
            <a:ext cx="910717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37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01F60-F625-4242-A64F-924BA873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A90F27-1356-44FF-9FA8-98673DF9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BF048EE-7466-4F0A-8BEE-23B17E04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8" y="775917"/>
            <a:ext cx="891664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0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929BF285-191D-4457-8AA9-DDE63C74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13" y="0"/>
            <a:ext cx="52109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9B4FDE-CA47-49DD-A273-20C469AD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ED9A5F-ED5A-426C-B1B0-9FB8378A0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8478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CA607-2882-4673-B6C2-B527A681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PFAS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5D2BF2-D959-4D39-B825-FA3A70A5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52283"/>
            <a:ext cx="3953644" cy="4536504"/>
          </a:xfrm>
        </p:spPr>
        <p:txBody>
          <a:bodyPr/>
          <a:lstStyle/>
          <a:p>
            <a:r>
              <a:rPr lang="nl-NL" sz="1600" dirty="0"/>
              <a:t>Found </a:t>
            </a:r>
            <a:r>
              <a:rPr lang="nl-NL" sz="1600" dirty="0" err="1"/>
              <a:t>everywhere</a:t>
            </a:r>
            <a:r>
              <a:rPr lang="nl-NL" sz="1600" dirty="0"/>
              <a:t> </a:t>
            </a:r>
            <a:r>
              <a:rPr lang="nl-NL" sz="1600" dirty="0" err="1"/>
              <a:t>globally</a:t>
            </a:r>
            <a:endParaRPr lang="nl-NL" sz="1600" dirty="0"/>
          </a:p>
          <a:p>
            <a:r>
              <a:rPr lang="nl-NL" sz="1600" dirty="0" err="1"/>
              <a:t>Upcomming</a:t>
            </a:r>
            <a:r>
              <a:rPr lang="nl-NL" sz="1600" dirty="0"/>
              <a:t> </a:t>
            </a:r>
            <a:r>
              <a:rPr lang="nl-NL" sz="1600" dirty="0" err="1"/>
              <a:t>strict</a:t>
            </a:r>
            <a:r>
              <a:rPr lang="nl-NL" sz="1600" dirty="0"/>
              <a:t> EFSA target at 4,4 </a:t>
            </a:r>
            <a:r>
              <a:rPr lang="nl-NL" sz="1600" dirty="0" err="1"/>
              <a:t>ng</a:t>
            </a:r>
            <a:r>
              <a:rPr lang="nl-NL" sz="1600" dirty="0"/>
              <a:t>/L PFOA-</a:t>
            </a:r>
            <a:r>
              <a:rPr lang="nl-NL" sz="1600" dirty="0" err="1"/>
              <a:t>eq</a:t>
            </a:r>
            <a:r>
              <a:rPr lang="nl-NL" sz="1600" dirty="0"/>
              <a:t> 4 PFAS</a:t>
            </a:r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endParaRPr lang="nl-NL" sz="1600" dirty="0"/>
          </a:p>
          <a:p>
            <a:r>
              <a:rPr lang="nl-NL" sz="1600" dirty="0" err="1"/>
              <a:t>Drinking</a:t>
            </a:r>
            <a:r>
              <a:rPr lang="nl-NL" sz="1600" dirty="0"/>
              <a:t> water PS Andijk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3F47462-4D4D-4EA1-BE28-F9CF801A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87" y="1128713"/>
            <a:ext cx="5384340" cy="27363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377033B-90A6-4F63-8D94-39621D38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4017303"/>
            <a:ext cx="5342132" cy="26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2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FDBEF-2D2E-4A20-A6E0-12B2EF33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Activated</a:t>
            </a:r>
            <a:r>
              <a:rPr lang="nl-NL" dirty="0"/>
              <a:t> carbon </a:t>
            </a:r>
            <a:r>
              <a:rPr lang="nl-NL" dirty="0" err="1"/>
              <a:t>filtration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F43E60-D7C8-44F4-8715-858F71CB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AD7A4EA-2E6B-4E4E-B35A-8ED0FE42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44" y="1756265"/>
            <a:ext cx="8451312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Uitdagingen productiesysteem PWN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600" dirty="0"/>
              <a:t>Leveringszekerheid</a:t>
            </a:r>
          </a:p>
          <a:p>
            <a:pPr lvl="1"/>
            <a:r>
              <a:rPr lang="nl-NL" sz="1400" dirty="0"/>
              <a:t>Toenemende drinkwatervraag</a:t>
            </a:r>
          </a:p>
          <a:p>
            <a:pPr lvl="1"/>
            <a:r>
              <a:rPr lang="nl-NL" sz="1400" dirty="0"/>
              <a:t>Van 5% naar 10% bruto productiecapaciteit</a:t>
            </a:r>
          </a:p>
          <a:p>
            <a:pPr lvl="1"/>
            <a:r>
              <a:rPr lang="nl-NL" sz="1400" dirty="0"/>
              <a:t>Levensduur productielocaties:</a:t>
            </a:r>
          </a:p>
          <a:p>
            <a:pPr lvl="2"/>
            <a:r>
              <a:rPr lang="nl-NL" sz="1400" dirty="0"/>
              <a:t>Voorzuivering PS Andijk einde levensduur in 2035</a:t>
            </a:r>
          </a:p>
          <a:p>
            <a:r>
              <a:rPr lang="nl-NL" sz="1600" dirty="0"/>
              <a:t>Waterkwaliteit</a:t>
            </a:r>
          </a:p>
          <a:p>
            <a:pPr lvl="1"/>
            <a:r>
              <a:rPr lang="nl-NL" sz="1400" dirty="0"/>
              <a:t>Chloride</a:t>
            </a:r>
          </a:p>
          <a:p>
            <a:pPr lvl="1"/>
            <a:r>
              <a:rPr lang="nl-NL" sz="1400" dirty="0"/>
              <a:t>Antropogene stoffen (o.a. PFAS, </a:t>
            </a:r>
            <a:r>
              <a:rPr lang="nl-NL" sz="1400" dirty="0" err="1"/>
              <a:t>bromaat</a:t>
            </a:r>
            <a:r>
              <a:rPr lang="nl-NL" sz="1400" dirty="0"/>
              <a:t>, bisfenol-A</a:t>
            </a:r>
          </a:p>
          <a:p>
            <a:pPr lvl="2"/>
            <a:r>
              <a:rPr lang="nl-NL" sz="1400" dirty="0"/>
              <a:t>Nauwkeurigere analyses</a:t>
            </a:r>
          </a:p>
          <a:p>
            <a:pPr lvl="2"/>
            <a:r>
              <a:rPr lang="nl-NL" sz="1400" dirty="0"/>
              <a:t>Strengere normen</a:t>
            </a:r>
          </a:p>
          <a:p>
            <a:pPr lvl="1"/>
            <a:r>
              <a:rPr lang="nl-NL" sz="1400" dirty="0"/>
              <a:t>Biologische stabiliteit</a:t>
            </a:r>
          </a:p>
          <a:p>
            <a:r>
              <a:rPr lang="nl-NL" sz="1600" dirty="0"/>
              <a:t>Reststomen</a:t>
            </a:r>
          </a:p>
          <a:p>
            <a:pPr lvl="1"/>
            <a:r>
              <a:rPr lang="nl-NL" sz="1400" dirty="0"/>
              <a:t>Eeuwige slibvelden</a:t>
            </a:r>
          </a:p>
          <a:p>
            <a:pPr lvl="1"/>
            <a:r>
              <a:rPr lang="nl-NL" sz="1400" dirty="0"/>
              <a:t>Regenraat PSA3</a:t>
            </a:r>
          </a:p>
          <a:p>
            <a:pPr lvl="1"/>
            <a:r>
              <a:rPr lang="nl-NL" sz="1400" dirty="0"/>
              <a:t>Concentraat 400 m3/h </a:t>
            </a:r>
            <a:r>
              <a:rPr lang="nl-NL" sz="1400" dirty="0">
                <a:sym typeface="Wingdings" panose="05000000000000000000" pitchFamily="2" charset="2"/>
              </a:rPr>
              <a:t> 800 m3/h via Tata naar zee (PFAS/verder </a:t>
            </a:r>
            <a:r>
              <a:rPr lang="nl-NL" sz="1400" dirty="0" err="1">
                <a:sym typeface="Wingdings" panose="05000000000000000000" pitchFamily="2" charset="2"/>
              </a:rPr>
              <a:t>opconcentreren</a:t>
            </a:r>
            <a:r>
              <a:rPr lang="nl-NL" sz="1400" dirty="0">
                <a:sym typeface="Wingdings" panose="05000000000000000000" pitchFamily="2" charset="2"/>
              </a:rPr>
              <a:t>?)</a:t>
            </a:r>
            <a:endParaRPr lang="nl-NL" sz="1400" dirty="0"/>
          </a:p>
          <a:p>
            <a:r>
              <a:rPr lang="nl-NL" sz="1600" dirty="0"/>
              <a:t>Gecommitteerd aan Parijsakkoord</a:t>
            </a:r>
          </a:p>
          <a:p>
            <a:pPr lvl="1"/>
            <a:r>
              <a:rPr lang="nl-NL" sz="1400" dirty="0"/>
              <a:t>49% reductie van CO</a:t>
            </a:r>
            <a:r>
              <a:rPr lang="nl-NL" sz="1400" baseline="-25000" dirty="0"/>
              <a:t>2</a:t>
            </a:r>
            <a:r>
              <a:rPr lang="nl-NL" sz="1400" dirty="0"/>
              <a:t> uitstoot in 2030 t.o.v. 1997</a:t>
            </a:r>
          </a:p>
          <a:p>
            <a:pPr lvl="1"/>
            <a:r>
              <a:rPr lang="nl-NL" sz="1400" dirty="0"/>
              <a:t>Chemicaliënverbruik reduceren en meer circulair</a:t>
            </a:r>
          </a:p>
          <a:p>
            <a:endParaRPr lang="nl-NL" sz="16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24B76D-70CD-4F78-A64C-77C41216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52" y="1790558"/>
            <a:ext cx="3284505" cy="163844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D41DC3D-96C0-45C8-AC94-349EFFC0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318" y="3933056"/>
            <a:ext cx="4176681" cy="17846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63D0F-5D2B-4C05-80B3-E3B2BA6D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Reverse </a:t>
            </a:r>
            <a:r>
              <a:rPr lang="nl-NL" dirty="0" err="1"/>
              <a:t>osmosis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BBC455-38DB-44F8-8C4E-C203A388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7949BE0-88AD-4C01-9D36-9961ABA7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628800"/>
            <a:ext cx="7887383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26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8F844-0E61-4DBD-887E-2346D3BC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Interactie Projecten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27454B-EEB0-458A-AF52-8E9D7825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Alles op garanties en boetes op </a:t>
            </a:r>
            <a:r>
              <a:rPr lang="nl-NL" dirty="0" err="1"/>
              <a:t>iuitloop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Kan dat wel in deze markt??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Wij garanties en bonus op tijdig opleveren</a:t>
            </a:r>
          </a:p>
          <a:p>
            <a:pPr lvl="1"/>
            <a:r>
              <a:rPr lang="nl-NL" dirty="0"/>
              <a:t>Vertrouwen en bouwen op eigen expertise</a:t>
            </a:r>
          </a:p>
          <a:p>
            <a:pPr lvl="1"/>
            <a:r>
              <a:rPr lang="nl-NL" dirty="0"/>
              <a:t>Waterkwaliteit is onze kennis en zou geen garantie op verkregen moeten worden, want </a:t>
            </a:r>
            <a:r>
              <a:rPr lang="nl-NL" dirty="0" err="1"/>
              <a:t>contractors</a:t>
            </a:r>
            <a:r>
              <a:rPr lang="nl-NL" dirty="0"/>
              <a:t> worden daar onzeker van en gaan daardoor beslissingen nemen in het belang van het </a:t>
            </a:r>
            <a:r>
              <a:rPr lang="nl-NL" dirty="0" err="1"/>
              <a:t>conteract</a:t>
            </a:r>
            <a:r>
              <a:rPr lang="nl-NL" dirty="0"/>
              <a:t> en halen garantie en de beste oplossing voor PWN nu en in de toekomst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3398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D333-1102-4BA4-8A98-3616B570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278B5D-1EC5-4243-B4EF-C62C903D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Boodschap: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PWN is beheer organisatie!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Verandering/innovatie zit niet in het DNA van organisatie maar is nu sinds de flater psa3 nergens meer belegd en zit ook niet in het assetmanagement plan.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Voor onze uitdagingen zullen we uit een ander vaatje moeten tappen: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Bron... macro chloride, organische,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Micro/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nano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Pfas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bisfenolA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bromaat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Reststromwn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PFAS, zout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50% CO2 reductie meer circulair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Duin niet de oplossing voor alles. Komen allemaal stofjes uit nu die er niet ingaan? 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Laatste grote projecten: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Technologische uitgangspunten: 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copieer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wat hebben!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Kool Andijk, PSA1, 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wpj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UFRO, UV 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mensink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en we kunnen niet loslaten wat hebben 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hebben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Kool WPJ. (onvoldoende vertrouwen en kennis)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CO2 WPJ... PSA1 UFRO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Uit de installaties halen wat er in zit.. Beter doseren!!! UV vermogen paar maanden te laag, 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wispro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uit geen verschil, als Piet Bakker even weg is veranderd ijzer niét.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 moeten technologie kennis opbouwen bij PWN als we </a:t>
            </a:r>
            <a:r>
              <a:rPr lang="nl-NL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duurzaamheidsdoelstellignem</a:t>
            </a:r>
            <a:r>
              <a:rPr lang="nl-NL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willen halen, maar ook als we aan de wet willen blijven voldoen!</a:t>
            </a:r>
            <a:endParaRPr lang="nl-N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400913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6199A-C4BB-41AD-94B7-7CE47314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Technologisch masterplan PWN in ontwikkeling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A0F790-084D-41C6-A382-F223BA76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85975"/>
            <a:ext cx="9066212" cy="4772025"/>
          </a:xfrm>
          <a:solidFill>
            <a:schemeClr val="bg1"/>
          </a:solidFill>
        </p:spPr>
        <p:txBody>
          <a:bodyPr/>
          <a:lstStyle/>
          <a:p>
            <a:r>
              <a:rPr lang="nl-NL" sz="1800" dirty="0"/>
              <a:t>Achtergrond: beheer organisatie!</a:t>
            </a:r>
          </a:p>
          <a:p>
            <a:endParaRPr lang="nl-NL" sz="1800" dirty="0"/>
          </a:p>
          <a:p>
            <a:r>
              <a:rPr lang="nl-NL" sz="1800" dirty="0"/>
              <a:t>Renovatie PSA1 en Uitbreiding WPJ en UF-RO</a:t>
            </a:r>
          </a:p>
          <a:p>
            <a:pPr lvl="1"/>
            <a:r>
              <a:rPr lang="nl-NL" sz="1600" dirty="0"/>
              <a:t>Te laat beginnen </a:t>
            </a:r>
            <a:r>
              <a:rPr lang="nl-NL" sz="1600" dirty="0">
                <a:sym typeface="Wingdings" panose="05000000000000000000" pitchFamily="2" charset="2"/>
              </a:rPr>
              <a:t> te </a:t>
            </a:r>
            <a:r>
              <a:rPr lang="nl-NL" sz="1600" dirty="0"/>
              <a:t>beperkte tijd</a:t>
            </a:r>
          </a:p>
          <a:p>
            <a:pPr lvl="1"/>
            <a:r>
              <a:rPr lang="nl-NL" sz="1600" dirty="0"/>
              <a:t>Scope = technologisch niks veranderen</a:t>
            </a:r>
          </a:p>
          <a:p>
            <a:endParaRPr lang="nl-NL" sz="1800" dirty="0"/>
          </a:p>
          <a:p>
            <a:r>
              <a:rPr lang="nl-NL" sz="1800" dirty="0"/>
              <a:t>We moeten technologie kennis opbouwen bij PWN als we duurzaamheidsdoelstellingen willen halen, maar ook als we aan de wet willen blijven voldoen!</a:t>
            </a:r>
          </a:p>
          <a:p>
            <a:endParaRPr lang="nl-NL" sz="1800" dirty="0"/>
          </a:p>
          <a:p>
            <a:r>
              <a:rPr lang="nl-NL" sz="1800" dirty="0"/>
              <a:t>Wie doet besluitvorming technologische projecten? SAMP? En hoe?</a:t>
            </a:r>
          </a:p>
          <a:p>
            <a:r>
              <a:rPr lang="nl-NL" sz="1800" dirty="0"/>
              <a:t>Hoe zit technologische </a:t>
            </a:r>
            <a:r>
              <a:rPr lang="nl-NL" sz="1800" b="1" dirty="0"/>
              <a:t>verbetering</a:t>
            </a:r>
            <a:r>
              <a:rPr lang="nl-NL" sz="1800" dirty="0"/>
              <a:t> verankerd in dit proces?</a:t>
            </a:r>
          </a:p>
          <a:p>
            <a:pPr marL="0" indent="0">
              <a:buNone/>
            </a:pPr>
            <a:r>
              <a:rPr lang="nl-NL" sz="1800" dirty="0"/>
              <a:t>en</a:t>
            </a:r>
          </a:p>
          <a:p>
            <a:r>
              <a:rPr lang="nl-NL" sz="1800" dirty="0"/>
              <a:t>Technologische capaciteit en kunde ontbreekt om evenwichtig tegenkracht te bieden aan technologieproviders in dit soort projecten</a:t>
            </a:r>
          </a:p>
        </p:txBody>
      </p:sp>
    </p:spTree>
    <p:extLst>
      <p:ext uri="{BB962C8B-B14F-4D97-AF65-F5344CB8AC3E}">
        <p14:creationId xmlns:p14="http://schemas.microsoft.com/office/powerpoint/2010/main" val="376299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4A3D4-AA20-497D-8B32-26E9142A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 Organisatie PWN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1B8EDF48-07C6-4638-A1F5-7D58C5A5D3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2085975"/>
          <a:ext cx="8915400" cy="38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ijl: gekromd rechts 2">
            <a:extLst>
              <a:ext uri="{FF2B5EF4-FFF2-40B4-BE49-F238E27FC236}">
                <a16:creationId xmlns:a16="http://schemas.microsoft.com/office/drawing/2014/main" id="{AB22C915-A1B4-4F97-8B94-CA3F81163951}"/>
              </a:ext>
            </a:extLst>
          </p:cNvPr>
          <p:cNvSpPr/>
          <p:nvPr/>
        </p:nvSpPr>
        <p:spPr>
          <a:xfrm rot="1615560">
            <a:off x="1928664" y="1916832"/>
            <a:ext cx="1440160" cy="2448272"/>
          </a:xfrm>
          <a:prstGeom prst="curved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470D4CF-5C56-43E7-BD5E-CE9FA9007079}"/>
              </a:ext>
            </a:extLst>
          </p:cNvPr>
          <p:cNvSpPr txBox="1"/>
          <p:nvPr/>
        </p:nvSpPr>
        <p:spPr>
          <a:xfrm>
            <a:off x="128464" y="1844824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1400" dirty="0" err="1">
                <a:solidFill>
                  <a:schemeClr val="tx1"/>
                </a:solidFill>
              </a:rPr>
              <a:t>Wetsus</a:t>
            </a:r>
            <a:r>
              <a:rPr lang="nl-NL" sz="1400" dirty="0">
                <a:solidFill>
                  <a:schemeClr val="tx1"/>
                </a:solidFill>
              </a:rPr>
              <a:t> themagroepen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tx1"/>
                </a:solidFill>
              </a:rPr>
              <a:t>BTO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tx1"/>
                </a:solidFill>
              </a:rPr>
              <a:t>DWPE zuivering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l-NL" sz="14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l-NL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3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62FB4-150C-4A40-90F3-2BA05130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 onderzoeksprojecten</a:t>
            </a:r>
            <a:br>
              <a:rPr lang="nl-NL" dirty="0"/>
            </a:br>
            <a:r>
              <a:rPr lang="nl-NL" sz="1200" dirty="0"/>
              <a:t>(waarbij technologieverandering in de scope zit)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BD8600-97C9-4755-85A1-BCACFD6F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800" dirty="0"/>
              <a:t>Lopende projecten productie</a:t>
            </a:r>
          </a:p>
          <a:p>
            <a:r>
              <a:rPr lang="nl-NL" sz="1600" dirty="0"/>
              <a:t>Renovatie Kool WPJ		scope herzien	</a:t>
            </a:r>
          </a:p>
          <a:p>
            <a:r>
              <a:rPr lang="nl-NL" sz="1600" dirty="0"/>
              <a:t>Masterplan Andijk			korte termijn</a:t>
            </a:r>
          </a:p>
          <a:p>
            <a:r>
              <a:rPr lang="nl-NL" sz="1600" dirty="0"/>
              <a:t>Coagulatie voor </a:t>
            </a:r>
            <a:r>
              <a:rPr lang="nl-NL" sz="1600" dirty="0" err="1"/>
              <a:t>Ceramac</a:t>
            </a:r>
            <a:r>
              <a:rPr lang="nl-NL" sz="1600" dirty="0"/>
              <a:t>		korte termijn</a:t>
            </a:r>
          </a:p>
          <a:p>
            <a:r>
              <a:rPr lang="nl-NL" sz="1600" dirty="0"/>
              <a:t>Uitbreiding WPJ			middellange termijn</a:t>
            </a:r>
          </a:p>
          <a:p>
            <a:r>
              <a:rPr lang="nl-NL" sz="1600" dirty="0"/>
              <a:t>Uitbreiding Heemskerk		middellange termijn</a:t>
            </a:r>
          </a:p>
          <a:p>
            <a:r>
              <a:rPr lang="nl-NL" sz="1600" dirty="0"/>
              <a:t>PS Overveen			lange termijn</a:t>
            </a:r>
          </a:p>
          <a:p>
            <a:r>
              <a:rPr lang="nl-NL" sz="1600" dirty="0"/>
              <a:t>Brakwater Haarlemmermeer		lange termijn</a:t>
            </a:r>
          </a:p>
          <a:p>
            <a:r>
              <a:rPr lang="nl-NL" sz="1600" dirty="0"/>
              <a:t>WAAG				lange termijn</a:t>
            </a:r>
          </a:p>
          <a:p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73669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9A7A8502-C4B6-4629-A4E9-9A42FE88B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740" y="1107478"/>
            <a:ext cx="6568784" cy="464304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8CBE7E-9C62-4EB2-B55B-16751717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1B0522C-0185-43C3-ADF7-A8A5F7AC3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9371CC-7BA2-4511-8418-B54F7E1072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D71C33F-63C0-4BF6-908D-E06DE152F2FC}"/>
              </a:ext>
            </a:extLst>
          </p:cNvPr>
          <p:cNvSpPr/>
          <p:nvPr/>
        </p:nvSpPr>
        <p:spPr>
          <a:xfrm>
            <a:off x="6372128" y="1626681"/>
            <a:ext cx="1002893" cy="86172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5DB9CFFC-9F52-458F-8370-D6152C790A49}"/>
              </a:ext>
            </a:extLst>
          </p:cNvPr>
          <p:cNvGrpSpPr/>
          <p:nvPr/>
        </p:nvGrpSpPr>
        <p:grpSpPr>
          <a:xfrm>
            <a:off x="4592960" y="44593"/>
            <a:ext cx="3096344" cy="1582088"/>
            <a:chOff x="4592960" y="44593"/>
            <a:chExt cx="3096344" cy="158208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1F91F6CD-7592-4188-B2C2-B61A3B8C2DFE}"/>
                </a:ext>
              </a:extLst>
            </p:cNvPr>
            <p:cNvSpPr txBox="1"/>
            <p:nvPr/>
          </p:nvSpPr>
          <p:spPr>
            <a:xfrm>
              <a:off x="4592960" y="44593"/>
              <a:ext cx="3096344" cy="101566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tx1"/>
                  </a:solidFill>
                </a:rPr>
                <a:t>Heemskerk uitbreiding met 12 Mm</a:t>
              </a:r>
              <a:r>
                <a:rPr lang="nl-NL" baseline="30000" dirty="0">
                  <a:solidFill>
                    <a:schemeClr val="tx1"/>
                  </a:solidFill>
                </a:rPr>
                <a:t>3</a:t>
              </a:r>
              <a:r>
                <a:rPr lang="nl-NL" dirty="0">
                  <a:solidFill>
                    <a:schemeClr val="tx1"/>
                  </a:solidFill>
                </a:rPr>
                <a:t>/j per 1-1-2027</a:t>
              </a:r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8A389F0B-B120-4462-A926-3A43AD10824F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6141132" y="1060256"/>
              <a:ext cx="732443" cy="56642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2E1F38AA-3DFB-41B6-B337-B683880BC429}"/>
              </a:ext>
            </a:extLst>
          </p:cNvPr>
          <p:cNvSpPr txBox="1"/>
          <p:nvPr/>
        </p:nvSpPr>
        <p:spPr>
          <a:xfrm>
            <a:off x="653119" y="99969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WPJ uitbreiding met 58 Mm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/j per 1-1-2027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4247432-E188-4125-AFA2-69E2F5864AB1}"/>
              </a:ext>
            </a:extLst>
          </p:cNvPr>
          <p:cNvSpPr/>
          <p:nvPr/>
        </p:nvSpPr>
        <p:spPr>
          <a:xfrm>
            <a:off x="4697449" y="1518188"/>
            <a:ext cx="1368152" cy="22116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481CC69E-D60A-4B97-A36D-2609DEBECF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201291" y="807855"/>
            <a:ext cx="3180234" cy="71033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882D52F-940B-4230-8AF4-577D9EE7897C}"/>
              </a:ext>
            </a:extLst>
          </p:cNvPr>
          <p:cNvSpPr/>
          <p:nvPr/>
        </p:nvSpPr>
        <p:spPr>
          <a:xfrm>
            <a:off x="3856189" y="2731646"/>
            <a:ext cx="988179" cy="276797"/>
          </a:xfrm>
          <a:prstGeom prst="rect">
            <a:avLst/>
          </a:prstGeom>
          <a:noFill/>
          <a:ln w="635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936813B-15E3-424D-9C1A-897DC818CB00}"/>
              </a:ext>
            </a:extLst>
          </p:cNvPr>
          <p:cNvSpPr txBox="1"/>
          <p:nvPr/>
        </p:nvSpPr>
        <p:spPr>
          <a:xfrm>
            <a:off x="5828" y="5510798"/>
            <a:ext cx="3096344" cy="101566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PSA3: Kwaliteit/ reststroom:</a:t>
            </a:r>
          </a:p>
          <a:p>
            <a:r>
              <a:rPr lang="nl-NL" dirty="0">
                <a:solidFill>
                  <a:schemeClr val="tx1"/>
                </a:solidFill>
              </a:rPr>
              <a:t>Coagulatie voor </a:t>
            </a:r>
            <a:r>
              <a:rPr lang="nl-NL" dirty="0" err="1">
                <a:solidFill>
                  <a:schemeClr val="tx1"/>
                </a:solidFill>
              </a:rPr>
              <a:t>Ceramac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36987F0-17EA-4650-9FCA-2EC8E82BD698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1554000" y="3008443"/>
            <a:ext cx="2796279" cy="2502355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BEDB69AE-2CF0-495B-89BB-E7632ED2518D}"/>
              </a:ext>
            </a:extLst>
          </p:cNvPr>
          <p:cNvSpPr/>
          <p:nvPr/>
        </p:nvSpPr>
        <p:spPr>
          <a:xfrm>
            <a:off x="2799828" y="3603430"/>
            <a:ext cx="1080120" cy="3663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385506C4-858D-4B46-8372-62CDA81D6A30}"/>
              </a:ext>
            </a:extLst>
          </p:cNvPr>
          <p:cNvSpPr txBox="1"/>
          <p:nvPr/>
        </p:nvSpPr>
        <p:spPr>
          <a:xfrm>
            <a:off x="-74953" y="2516102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AKF uitbreiding tot 6000 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/h per 1-1-2024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5F4D9361-BBA6-4DFA-B9AB-D4745F4A806E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>
            <a:off x="1473219" y="3223988"/>
            <a:ext cx="1326609" cy="56261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5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22" grpId="0" animBg="1"/>
      <p:bldP spid="23" grpId="0" animBg="1"/>
      <p:bldP spid="29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EFBA1-EBBF-462C-9C86-EB2A66EE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Start technologisch masterplan PWN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151203-57A4-4BB8-8F53-979B10C8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2022: Technologische inventarisatie productiemiddelen</a:t>
            </a:r>
          </a:p>
          <a:p>
            <a:r>
              <a:rPr lang="nl-NL" dirty="0"/>
              <a:t>Grip op ons productiesysteem</a:t>
            </a:r>
          </a:p>
          <a:p>
            <a:r>
              <a:rPr lang="nl-NL" dirty="0"/>
              <a:t>Onderlinge afhankelijkheden processen</a:t>
            </a:r>
          </a:p>
          <a:p>
            <a:r>
              <a:rPr lang="nl-NL" dirty="0"/>
              <a:t>Van ad-hoc handelen naar gerichte acties binnen een visie</a:t>
            </a:r>
          </a:p>
          <a:p>
            <a:r>
              <a:rPr lang="nl-NL" dirty="0"/>
              <a:t>Kosten en duurzaamheidsscan</a:t>
            </a:r>
          </a:p>
          <a:p>
            <a:pPr marL="0" indent="0">
              <a:buNone/>
            </a:pPr>
            <a:r>
              <a:rPr lang="nl-NL" dirty="0">
                <a:sym typeface="Wingdings" panose="05000000000000000000" pitchFamily="2" charset="2"/>
              </a:rPr>
              <a:t>2023: Model</a:t>
            </a:r>
          </a:p>
          <a:p>
            <a:r>
              <a:rPr lang="nl-NL" dirty="0">
                <a:sym typeface="Wingdings" panose="05000000000000000000" pitchFamily="2" charset="2"/>
              </a:rPr>
              <a:t>Basaal PWN model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Waterkwaliteit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Chemicaliën</a:t>
            </a:r>
          </a:p>
          <a:p>
            <a:r>
              <a:rPr lang="nl-NL" dirty="0">
                <a:sym typeface="Wingdings" panose="05000000000000000000" pitchFamily="2" charset="2"/>
              </a:rPr>
              <a:t>Optimale instellingen voor het complete PWN systeem</a:t>
            </a:r>
            <a:endParaRPr lang="nl-NL" dirty="0"/>
          </a:p>
          <a:p>
            <a:r>
              <a:rPr lang="nl-NL" dirty="0">
                <a:sym typeface="Wingdings" panose="05000000000000000000" pitchFamily="2" charset="2"/>
              </a:rPr>
              <a:t>Input</a:t>
            </a: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Chemicalien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instelleningenvoor</a:t>
            </a:r>
            <a:r>
              <a:rPr lang="nl-NL" dirty="0">
                <a:sym typeface="Wingdings" panose="05000000000000000000" pitchFamily="2" charset="2"/>
              </a:rPr>
              <a:t> systeem aanpassingen</a:t>
            </a:r>
          </a:p>
        </p:txBody>
      </p:sp>
    </p:spTree>
    <p:extLst>
      <p:ext uri="{BB962C8B-B14F-4D97-AF65-F5344CB8AC3E}">
        <p14:creationId xmlns:p14="http://schemas.microsoft.com/office/powerpoint/2010/main" val="757807915"/>
      </p:ext>
    </p:extLst>
  </p:cSld>
  <p:clrMapOvr>
    <a:masterClrMapping/>
  </p:clrMapOvr>
</p:sld>
</file>

<file path=ppt/theme/theme1.xml><?xml version="1.0" encoding="utf-8"?>
<a:theme xmlns:a="http://schemas.openxmlformats.org/drawingml/2006/main" name="PWN_PPT">
  <a:themeElements>
    <a:clrScheme name="PWN_PPT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PP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PPT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WN_Groen">
  <a:themeElements>
    <a:clrScheme name="PWN_Groe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PWN_Gro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Groe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Groe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3CDA76-7F99-46C4-8403-CABC7214D814}"/>
</file>

<file path=customXml/itemProps2.xml><?xml version="1.0" encoding="utf-8"?>
<ds:datastoreItem xmlns:ds="http://schemas.openxmlformats.org/officeDocument/2006/customXml" ds:itemID="{30E7EE8D-7BF9-4AA6-83C2-27E69347D4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3E8601-7D5E-45A5-8DA9-C64E2BE71BB3}">
  <ds:schemaRefs>
    <ds:schemaRef ds:uri="http://schemas.microsoft.com/office/2006/metadata/properties"/>
    <ds:schemaRef ds:uri="http://schemas.openxmlformats.org/package/2006/metadata/core-properties"/>
    <ds:schemaRef ds:uri="8a8f937e-0343-45ed-92f2-7a534bc7d221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d9df584-7641-4873-b4f3-cdb8af566a2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PWN</Template>
  <TotalTime>7642</TotalTime>
  <Words>2701</Words>
  <Application>Microsoft Office PowerPoint</Application>
  <PresentationFormat>A4 (210 x 297 mm)</PresentationFormat>
  <Paragraphs>766</Paragraphs>
  <Slides>42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42</vt:i4>
      </vt:variant>
    </vt:vector>
  </HeadingPairs>
  <TitlesOfParts>
    <vt:vector size="49" baseType="lpstr">
      <vt:lpstr>-apple-system</vt:lpstr>
      <vt:lpstr>Arial</vt:lpstr>
      <vt:lpstr>Calibri</vt:lpstr>
      <vt:lpstr>Symbol</vt:lpstr>
      <vt:lpstr>Wingdings</vt:lpstr>
      <vt:lpstr>PWN_PPT</vt:lpstr>
      <vt:lpstr>PWN_Groen</vt:lpstr>
      <vt:lpstr>Strategisch beraad: Technologie</vt:lpstr>
      <vt:lpstr>Wat is technologie</vt:lpstr>
      <vt:lpstr>Afgelopen 10 jaar Technologie PWN</vt:lpstr>
      <vt:lpstr>Uitdagingen productiesysteem PWN</vt:lpstr>
      <vt:lpstr>Technologisch masterplan PWN in ontwikkeling</vt:lpstr>
      <vt:lpstr>Technologie Organisatie PWN</vt:lpstr>
      <vt:lpstr>Technologie onderzoeksprojecten (waarbij technologieverandering in de scope zit)</vt:lpstr>
      <vt:lpstr>PowerPoint-presentatie</vt:lpstr>
      <vt:lpstr>Start technologisch masterplan PWN</vt:lpstr>
      <vt:lpstr>Economische en duurzaamheidskansen</vt:lpstr>
      <vt:lpstr>Uitbreiding WPJ</vt:lpstr>
      <vt:lpstr>UF-RO-II conditioneren</vt:lpstr>
      <vt:lpstr>EC WPJ bestaand</vt:lpstr>
      <vt:lpstr>Cap NF</vt:lpstr>
      <vt:lpstr>PowerPoint-presentatie</vt:lpstr>
      <vt:lpstr>Actuele hoofdbrekers Technologie</vt:lpstr>
      <vt:lpstr>PowerPoint-presentatie</vt:lpstr>
      <vt:lpstr>Coagulatie voor Ceramac </vt:lpstr>
      <vt:lpstr>Wanneer scope technologie verandering</vt:lpstr>
      <vt:lpstr>Aanleiding project</vt:lpstr>
      <vt:lpstr>Voorgestelde alternatieve oplossing</vt:lpstr>
      <vt:lpstr>Resultaten waterkwaliteit CVC en SIX</vt:lpstr>
      <vt:lpstr>Waterkwaliteit (2) Organische stof karakterisering influent CM</vt:lpstr>
      <vt:lpstr> Resultaten operatie Andijk 3 en CVC Trans Membrane Pressure (TMP) </vt:lpstr>
      <vt:lpstr>Voortgang</vt:lpstr>
      <vt:lpstr>Pilot WPJ uitbreiding </vt:lpstr>
      <vt:lpstr>Bestaand WPJ</vt:lpstr>
      <vt:lpstr>PWN system en WPJ gebruikers</vt:lpstr>
      <vt:lpstr>2. Waterkwaliteitseisen</vt:lpstr>
      <vt:lpstr>Identified Process Improvements WPJ</vt:lpstr>
      <vt:lpstr>Chemicaliënverbruik optimalisatie</vt:lpstr>
      <vt:lpstr>Chemicaliënverbruik optimalisatie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PFAS</vt:lpstr>
      <vt:lpstr>Activated carbon filtration</vt:lpstr>
      <vt:lpstr>Reverse osmosis</vt:lpstr>
      <vt:lpstr>Interactie Projecten</vt:lpstr>
      <vt:lpstr>PowerPoint-presentatie</vt:lpstr>
    </vt:vector>
  </TitlesOfParts>
  <Company>NV PWN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Evides</dc:title>
  <dc:creator>Gude, JCJ (Jink)</dc:creator>
  <cp:lastModifiedBy>Gude, JCJ (Jink)</cp:lastModifiedBy>
  <cp:revision>6</cp:revision>
  <dcterms:created xsi:type="dcterms:W3CDTF">2022-04-11T11:24:09Z</dcterms:created>
  <dcterms:modified xsi:type="dcterms:W3CDTF">2022-06-15T12:40:29Z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</Properties>
</file>